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0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01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63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8880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89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83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1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52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4E7A-3897-480A-971A-F3D09BD2209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6C0D8B-7383-4EFB-BCA5-E0A0F7282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6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chudinova_e@mail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71781-FCEF-40F6-AEF1-75D3AF875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380" y="409380"/>
            <a:ext cx="8213282" cy="3363651"/>
          </a:xfrm>
        </p:spPr>
        <p:txBody>
          <a:bodyPr/>
          <a:lstStyle/>
          <a:p>
            <a:r>
              <a:rPr lang="ru-RU" dirty="0"/>
              <a:t>Использование цифровых ресурсов в изучении «Окружающего мира»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4CC1D8-DCE8-4142-A034-B86131DE7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51714" y="4227857"/>
            <a:ext cx="9559126" cy="1795782"/>
          </a:xfrm>
        </p:spPr>
        <p:txBody>
          <a:bodyPr>
            <a:normAutofit/>
          </a:bodyPr>
          <a:lstStyle/>
          <a:p>
            <a:r>
              <a:rPr lang="ru-RU" b="1" dirty="0"/>
              <a:t>Елена Васильевна Чудинова, ПИРАО</a:t>
            </a:r>
          </a:p>
          <a:p>
            <a:r>
              <a:rPr lang="sv-SE" b="1" dirty="0">
                <a:hlinkClick r:id="rId2"/>
              </a:rPr>
              <a:t>chudinova</a:t>
            </a:r>
            <a:r>
              <a:rPr lang="en-GB" b="1" dirty="0">
                <a:hlinkClick r:id="rId2"/>
              </a:rPr>
              <a:t>_e@mail.ru</a:t>
            </a:r>
            <a:endParaRPr lang="en-GB" b="1" dirty="0"/>
          </a:p>
          <a:p>
            <a:r>
              <a:rPr lang="en-GB" b="1" dirty="0"/>
              <a:t>n-bio.ru</a:t>
            </a:r>
          </a:p>
          <a:p>
            <a:r>
              <a:rPr lang="en-GB" b="1" dirty="0"/>
              <a:t>m-</a:t>
            </a:r>
            <a:r>
              <a:rPr lang="en-GB" b="1" dirty="0" err="1"/>
              <a:t>bio.club</a:t>
            </a:r>
            <a:endParaRPr lang="ru-RU" b="1" dirty="0"/>
          </a:p>
          <a:p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7C8D0-02E4-47E3-8A83-90FA6E2DB3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9" y="3486127"/>
            <a:ext cx="3020568" cy="1069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CFA0A-395B-428D-B2F6-3B4BA0D15474}"/>
              </a:ext>
            </a:extLst>
          </p:cNvPr>
          <p:cNvSpPr txBox="1"/>
          <p:nvPr/>
        </p:nvSpPr>
        <p:spPr>
          <a:xfrm>
            <a:off x="789723" y="4756416"/>
            <a:ext cx="275795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https://author-club.org/</a:t>
            </a:r>
          </a:p>
        </p:txBody>
      </p:sp>
    </p:spTree>
    <p:extLst>
      <p:ext uri="{BB962C8B-B14F-4D97-AF65-F5344CB8AC3E}">
        <p14:creationId xmlns:p14="http://schemas.microsoft.com/office/powerpoint/2010/main" val="41885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01C3F-646B-4254-BE66-7311041B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Ресурсы « в мелкой нарезке» (встраиваемость в проект занятия):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0AD567-E29C-4A8F-9249-241299FB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7815927" cy="3825084"/>
          </a:xfrm>
        </p:spPr>
        <p:txBody>
          <a:bodyPr>
            <a:noAutofit/>
          </a:bodyPr>
          <a:lstStyle/>
          <a:p>
            <a:r>
              <a:rPr lang="ru-RU" sz="2400" dirty="0"/>
              <a:t>На каком этапе урока? </a:t>
            </a:r>
          </a:p>
          <a:p>
            <a:r>
              <a:rPr lang="ru-RU" sz="2400" dirty="0"/>
              <a:t>С какой целью? (</a:t>
            </a:r>
            <a:r>
              <a:rPr lang="ru-RU" sz="2400" dirty="0" err="1"/>
              <a:t>проблематизация</a:t>
            </a:r>
            <a:r>
              <a:rPr lang="ru-RU" sz="2400" dirty="0"/>
              <a:t>, поиск способа, поиск информации, проведение исследования, решение задачи, отработка навыка и т.п.)</a:t>
            </a:r>
          </a:p>
          <a:p>
            <a:r>
              <a:rPr lang="ru-RU" sz="2400" dirty="0"/>
              <a:t>В какой форме? (</a:t>
            </a:r>
            <a:r>
              <a:rPr lang="ru-RU" sz="2400" dirty="0" err="1"/>
              <a:t>общеклассная</a:t>
            </a:r>
            <a:r>
              <a:rPr lang="ru-RU" sz="2400" dirty="0"/>
              <a:t> дискуссия, групповая или парная работа, индивидуальная работа, «хоровой» ответ)</a:t>
            </a:r>
          </a:p>
          <a:p>
            <a:r>
              <a:rPr lang="ru-RU" sz="2400" dirty="0"/>
              <a:t>Как распределена активность между работой в виртуальном и реальном полях?</a:t>
            </a:r>
          </a:p>
        </p:txBody>
      </p:sp>
    </p:spTree>
    <p:extLst>
      <p:ext uri="{BB962C8B-B14F-4D97-AF65-F5344CB8AC3E}">
        <p14:creationId xmlns:p14="http://schemas.microsoft.com/office/powerpoint/2010/main" val="395843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EE0C2-0090-49C3-9CAB-F6CE1576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ресурс?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92677-2C1B-4B44-BF27-4B1914D63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01" r="51927" b="10138"/>
          <a:stretch/>
        </p:blipFill>
        <p:spPr>
          <a:xfrm>
            <a:off x="1862051" y="1596043"/>
            <a:ext cx="5946371" cy="44750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2821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63B0-3CC3-48C1-9F39-F9B78D81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надо начинать с галереи?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Типы ресурсов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054BD-952B-4E7B-8E29-712742F56405}"/>
              </a:ext>
            </a:extLst>
          </p:cNvPr>
          <p:cNvSpPr txBox="1"/>
          <p:nvPr/>
        </p:nvSpPr>
        <p:spPr>
          <a:xfrm>
            <a:off x="7618130" y="623669"/>
            <a:ext cx="296759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Подстройка под свою собственную программу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45273-3DFA-4D02-81AA-8B7619A0E8E4}"/>
              </a:ext>
            </a:extLst>
          </p:cNvPr>
          <p:cNvSpPr txBox="1"/>
          <p:nvPr/>
        </p:nvSpPr>
        <p:spPr>
          <a:xfrm>
            <a:off x="752341" y="2751654"/>
            <a:ext cx="139829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Анимации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9D60D-9E53-48EA-97C1-B27A400E2A24}"/>
              </a:ext>
            </a:extLst>
          </p:cNvPr>
          <p:cNvSpPr txBox="1"/>
          <p:nvPr/>
        </p:nvSpPr>
        <p:spPr>
          <a:xfrm>
            <a:off x="9535977" y="2681530"/>
            <a:ext cx="163858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Иллюстрации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FBE0F-3734-46B0-A2C1-99E0A0ECD50E}"/>
              </a:ext>
            </a:extLst>
          </p:cNvPr>
          <p:cNvSpPr txBox="1"/>
          <p:nvPr/>
        </p:nvSpPr>
        <p:spPr>
          <a:xfrm>
            <a:off x="371292" y="4604434"/>
            <a:ext cx="198415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Интерактивные карты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32101-1A65-4750-A958-A859EB083042}"/>
              </a:ext>
            </a:extLst>
          </p:cNvPr>
          <p:cNvSpPr txBox="1"/>
          <p:nvPr/>
        </p:nvSpPr>
        <p:spPr>
          <a:xfrm>
            <a:off x="9589241" y="4570893"/>
            <a:ext cx="195218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Интерактивные схемы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FC0B71-936F-4DEB-8159-FE750E89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0" t="27487" r="16730" b="13695"/>
          <a:stretch/>
        </p:blipFill>
        <p:spPr>
          <a:xfrm>
            <a:off x="2355448" y="2181828"/>
            <a:ext cx="3560792" cy="2494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7B4C55-21F7-4139-9DB3-48027569D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3" t="26329" r="14984" b="6920"/>
          <a:stretch/>
        </p:blipFill>
        <p:spPr>
          <a:xfrm>
            <a:off x="6275762" y="2014721"/>
            <a:ext cx="3113204" cy="22125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72153B-B6A8-4675-9797-B6D41F867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68" t="28148" r="39193" b="6920"/>
          <a:stretch/>
        </p:blipFill>
        <p:spPr>
          <a:xfrm>
            <a:off x="2697071" y="4676172"/>
            <a:ext cx="2615710" cy="2070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C8C39F-C346-4E21-9B75-3139EE045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10" t="27088" r="29794" b="9094"/>
          <a:stretch/>
        </p:blipFill>
        <p:spPr>
          <a:xfrm>
            <a:off x="6385542" y="4604434"/>
            <a:ext cx="3029708" cy="19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1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345273-3DFA-4D02-81AA-8B7619A0E8E4}"/>
              </a:ext>
            </a:extLst>
          </p:cNvPr>
          <p:cNvSpPr txBox="1"/>
          <p:nvPr/>
        </p:nvSpPr>
        <p:spPr>
          <a:xfrm>
            <a:off x="157907" y="1237903"/>
            <a:ext cx="163858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Практикумы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9D60D-9E53-48EA-97C1-B27A400E2A24}"/>
              </a:ext>
            </a:extLst>
          </p:cNvPr>
          <p:cNvSpPr txBox="1"/>
          <p:nvPr/>
        </p:nvSpPr>
        <p:spPr>
          <a:xfrm>
            <a:off x="9746041" y="2681530"/>
            <a:ext cx="163858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тренажёры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6ECD50-7E07-4118-BB23-4C8561655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7" t="27848" r="31123" b="11055"/>
          <a:stretch/>
        </p:blipFill>
        <p:spPr>
          <a:xfrm>
            <a:off x="2020795" y="1237903"/>
            <a:ext cx="3789403" cy="243652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ED18E2-A2FA-40A6-8CE2-BD11BA49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67" t="26258" r="35362" b="15337"/>
          <a:stretch/>
        </p:blipFill>
        <p:spPr>
          <a:xfrm>
            <a:off x="6034503" y="1237903"/>
            <a:ext cx="3574506" cy="237856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24D594-AA2E-42AB-9895-14C65E6D7506}"/>
              </a:ext>
            </a:extLst>
          </p:cNvPr>
          <p:cNvSpPr txBox="1"/>
          <p:nvPr/>
        </p:nvSpPr>
        <p:spPr>
          <a:xfrm>
            <a:off x="167543" y="4011017"/>
            <a:ext cx="163858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/>
              <a:t>пазлы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36077C-F9FE-4B0F-8232-678A2AA60E5F}"/>
              </a:ext>
            </a:extLst>
          </p:cNvPr>
          <p:cNvSpPr txBox="1"/>
          <p:nvPr/>
        </p:nvSpPr>
        <p:spPr>
          <a:xfrm>
            <a:off x="10123520" y="5515423"/>
            <a:ext cx="88362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игры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11B7CD-70C0-4247-BF6D-4FE3BB830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2" t="26176" r="23620" b="5930"/>
          <a:stretch/>
        </p:blipFill>
        <p:spPr>
          <a:xfrm>
            <a:off x="6305433" y="4011017"/>
            <a:ext cx="3349877" cy="24627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9A4EF42-6533-4EBD-BD01-FA6B53C05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5" t="26176" r="23389" b="9693"/>
          <a:stretch/>
        </p:blipFill>
        <p:spPr>
          <a:xfrm>
            <a:off x="2086695" y="3929307"/>
            <a:ext cx="3657601" cy="25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2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D6E7B-B057-45DF-BF94-6078785B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Разные возможности работы с интерактивными заданиями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CED25-07AD-42FA-8724-9FB45917A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933124"/>
          </a:xfrm>
        </p:spPr>
        <p:txBody>
          <a:bodyPr/>
          <a:lstStyle/>
          <a:p>
            <a:r>
              <a:rPr lang="ru-RU" dirty="0"/>
              <a:t>Комментирование учениками процесса (видео, презентации, анимации)</a:t>
            </a:r>
          </a:p>
          <a:p>
            <a:r>
              <a:rPr lang="ru-RU" dirty="0"/>
              <a:t>Решение (индивидуально/в парах/группах) с последующим обсуждением</a:t>
            </a:r>
          </a:p>
          <a:p>
            <a:r>
              <a:rPr lang="ru-RU" dirty="0"/>
              <a:t>Дискуссия с постановкой проблемы</a:t>
            </a:r>
          </a:p>
          <a:p>
            <a:r>
              <a:rPr lang="ru-RU" dirty="0"/>
              <a:t>Словесное управление учениками действиями учителя/другого ученика, выполняющего задачу</a:t>
            </a:r>
          </a:p>
          <a:p>
            <a:r>
              <a:rPr lang="ru-RU" dirty="0"/>
              <a:t>Домашняя работа с посылкой скриншота/результата на проверку</a:t>
            </a:r>
          </a:p>
          <a:p>
            <a:r>
              <a:rPr lang="ru-RU" dirty="0"/>
              <a:t>Совместное исследование (версии и их проверка)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77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87DC4-BD23-47E2-8032-0A09BA61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770" y="2415961"/>
            <a:ext cx="5751515" cy="13208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8491855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</TotalTime>
  <Words>202</Words>
  <Application>Microsoft Office PowerPoint</Application>
  <PresentationFormat>Широкоэкранный</PresentationFormat>
  <Paragraphs>31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Аспект</vt:lpstr>
      <vt:lpstr>Использование цифровых ресурсов в изучении «Окружающего мира»</vt:lpstr>
      <vt:lpstr>Ресурсы « в мелкой нарезке» (встраиваемость в проект занятия): </vt:lpstr>
      <vt:lpstr>Как устроен ресурс?</vt:lpstr>
      <vt:lpstr>Почему надо начинать с галереи?  Типы ресурсов</vt:lpstr>
      <vt:lpstr>Презентация PowerPoint</vt:lpstr>
      <vt:lpstr>Разные возможности работы с интерактивными заданиями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цифровых ресурсов в изучении «Окружающего мира»</dc:title>
  <dc:creator>elena chudinova</dc:creator>
  <cp:lastModifiedBy>elena chudinova</cp:lastModifiedBy>
  <cp:revision>10</cp:revision>
  <dcterms:created xsi:type="dcterms:W3CDTF">2022-03-05T05:23:35Z</dcterms:created>
  <dcterms:modified xsi:type="dcterms:W3CDTF">2022-03-13T14:23:13Z</dcterms:modified>
</cp:coreProperties>
</file>