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429" r:id="rId3"/>
    <p:sldId id="1079" r:id="rId4"/>
    <p:sldId id="356" r:id="rId5"/>
    <p:sldId id="457" r:id="rId6"/>
    <p:sldId id="1078" r:id="rId7"/>
    <p:sldId id="2707" r:id="rId8"/>
    <p:sldId id="2708" r:id="rId9"/>
    <p:sldId id="278" r:id="rId10"/>
    <p:sldId id="1098" r:id="rId11"/>
    <p:sldId id="31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hyperlink" Target="https://vk.com/obrazovanie1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brazovanie.1c.ru/" TargetMode="External"/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brazovanie.1c.ru/events/2024-10-0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804945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Обновление цифровой библиотеки системы 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1С:Образование»: методические приемы использования цифровых ресурсов на уроках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Т.А. Чернецкая, руководитель методического направления, </a:t>
            </a:r>
            <a:r>
              <a:rPr lang="ru-RU" i="1" dirty="0" err="1"/>
              <a:t>к.п.н</a:t>
            </a:r>
            <a:r>
              <a:rPr lang="ru-RU" i="1" dirty="0"/>
              <a:t>. 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Новая механика получения сертификатов</a:t>
            </a:r>
            <a:br>
              <a:rPr lang="ru-RU" altLang="ru-RU" sz="2800" kern="0" dirty="0">
                <a:latin typeface="Futura PT Demi" panose="020B0604020202020204" charset="-52"/>
              </a:rPr>
            </a:br>
            <a:r>
              <a:rPr lang="ru-RU" altLang="ru-RU" sz="2800" kern="0" dirty="0">
                <a:latin typeface="Futura PT Demi" panose="020B060402020202020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497" y="1278050"/>
            <a:ext cx="6010107" cy="533790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Включена: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Futura PT Demi" panose="020B0604020202020204" charset="-52"/>
              </a:rPr>
              <a:t>Входит в рекомендованный </a:t>
            </a:r>
            <a:r>
              <a:rPr lang="ru-RU" dirty="0" err="1">
                <a:latin typeface="Futura PT Demi" panose="020B0604020202020204" charset="-52"/>
              </a:rPr>
              <a:t>Минцифры</a:t>
            </a:r>
            <a:r>
              <a:rPr lang="ru-RU" dirty="0">
                <a:latin typeface="Futura PT Demi" panose="020B0604020202020204" charset="-52"/>
              </a:rPr>
              <a:t> РФ перечень российских аналогов </a:t>
            </a:r>
            <a:r>
              <a:rPr lang="ru-RU" dirty="0" err="1">
                <a:latin typeface="Futura PT Demi" panose="020B0604020202020204" charset="-52"/>
              </a:rPr>
              <a:t>интернет-ресурсов</a:t>
            </a:r>
            <a:r>
              <a:rPr lang="ru-RU" dirty="0">
                <a:latin typeface="Futura PT Demi" panose="020B0604020202020204" charset="-52"/>
              </a:rPr>
              <a:t> и сервисов иностранных IT-компаний в категории «Образовательные ресурсы» </a:t>
            </a:r>
            <a:r>
              <a:rPr lang="en-US" dirty="0">
                <a:latin typeface="Futura PT Demi" panose="020B0604020202020204" charset="-52"/>
                <a:hlinkClick r:id="rId5"/>
              </a:rPr>
              <a:t>https://tass.ru/ekonomika/14319953</a:t>
            </a:r>
            <a:r>
              <a:rPr lang="ru-RU" dirty="0">
                <a:latin typeface="Futura PT Demi" panose="020B0604020202020204" charset="-52"/>
              </a:rPr>
              <a:t> </a:t>
            </a:r>
            <a:r>
              <a:rPr lang="en-US" dirty="0">
                <a:latin typeface="Futura PT Demi" panose="020B0604020202020204" charset="-52"/>
                <a:hlinkClick r:id="rId6"/>
              </a:rPr>
              <a:t>https://t.me/rian_ru/157807</a:t>
            </a:r>
            <a:r>
              <a:rPr lang="ru-RU" dirty="0">
                <a:latin typeface="Futura PT Demi" panose="020B0604020202020204" charset="-52"/>
              </a:rPr>
              <a:t> </a:t>
            </a:r>
          </a:p>
          <a:p>
            <a:endParaRPr lang="ru-RU" sz="2800" dirty="0">
              <a:latin typeface="Futura PT Demi" panose="020B060402020202020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97" y="2171973"/>
            <a:ext cx="4520543" cy="37087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564260" y="180498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Облачная система «1С:Образование»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1771544" y="976981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Futura PT Demi" panose="020B0604020202020204"/>
                <a:hlinkClick r:id="rId8"/>
              </a:rPr>
              <a:t>http://obrazovanie.1c.ru/</a:t>
            </a:r>
            <a:r>
              <a:rPr lang="ru-RU" sz="2000" dirty="0">
                <a:latin typeface="Futura PT Demi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Основные возможности для обучения в цифровой образовательной среде</a:t>
            </a:r>
            <a:endParaRPr lang="ru-RU" sz="2800" kern="0" dirty="0">
              <a:latin typeface="Futura PT Demi" panose="020B060402020202020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923017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64990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32" y="973490"/>
            <a:ext cx="5068111" cy="50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Учебные пособия в составе цифровой библиотеки системы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55307" y="1963248"/>
            <a:ext cx="5235828" cy="340257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Futura PT Demi" panose="020B060402020202020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Математика, алгебра, геометрия, информатика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Русский язык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Физика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Химия, биология, география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История, экономика, обществознание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6" y="5762644"/>
            <a:ext cx="11526843" cy="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8011"/>
            <a:ext cx="8001255" cy="565178"/>
          </a:xfrm>
        </p:spPr>
        <p:txBody>
          <a:bodyPr>
            <a:no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Futura PT Demi" panose="020B0604020202020204" charset="-52"/>
              </a:rPr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Futura PT Demi" panose="020B0604020202020204" charset="-52"/>
              </a:rPr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Новые учебные и методические  материалы в составе цифровой библиотеки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1500034"/>
            <a:ext cx="6761183" cy="5357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Futura PT Demi" panose="020B0604020202020204" charset="-52"/>
              </a:rPr>
              <a:t>В базе для школ:</a:t>
            </a:r>
          </a:p>
          <a:p>
            <a:r>
              <a:rPr lang="ru-RU" sz="2000" dirty="0">
                <a:latin typeface="Futura PT Demi" panose="020B0604020202020204" charset="-52"/>
              </a:rPr>
              <a:t>История России 6-9 классы Ч.4 </a:t>
            </a:r>
            <a:r>
              <a:rPr lang="en-US" sz="2000" dirty="0">
                <a:latin typeface="Futura PT Demi" panose="020B0604020202020204" charset="-52"/>
              </a:rPr>
              <a:t>XX</a:t>
            </a:r>
            <a:r>
              <a:rPr lang="ru-RU" sz="2000" dirty="0">
                <a:latin typeface="Futura PT Demi" panose="020B0604020202020204" charset="-52"/>
              </a:rPr>
              <a:t> – начало </a:t>
            </a:r>
            <a:r>
              <a:rPr lang="en-US" sz="2000" dirty="0">
                <a:latin typeface="Futura PT Demi" panose="020B0604020202020204" charset="-52"/>
              </a:rPr>
              <a:t>XXI </a:t>
            </a:r>
            <a:r>
              <a:rPr lang="ru-RU" sz="2000" dirty="0">
                <a:latin typeface="Futura PT Demi" panose="020B0604020202020204" charset="-52"/>
              </a:rPr>
              <a:t>вв.</a:t>
            </a:r>
          </a:p>
          <a:p>
            <a:r>
              <a:rPr lang="ru-RU" sz="2000" dirty="0">
                <a:latin typeface="Futura PT Demi" panose="020B0604020202020204" charset="-52"/>
              </a:rPr>
              <a:t>Всеобщая история Нового времени 7-8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Финансовая грамотность 5-11 классы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Русский язык 5-8 классы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Информатика 1-11 классы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Динамическая математика. Поурочные разработки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Математика 5-6 классы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Алгебра 7-10 классы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Геометрия 7-10 классы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Окружающий мир 1-4 классы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Новый инструмент: «Конструктор урока»!</a:t>
            </a:r>
          </a:p>
          <a:p>
            <a:endParaRPr lang="ru-RU" sz="2000" dirty="0">
              <a:latin typeface="Futura PT Demi" panose="020B060402020202020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89" y="2013625"/>
            <a:ext cx="5041711" cy="26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Новые учебные и методические  материалы в составе цифровой библиотеки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1792817"/>
            <a:ext cx="6761183" cy="4563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Futura PT Demi" panose="020B0604020202020204" charset="-52"/>
              </a:rPr>
              <a:t>В базе для колледжей:</a:t>
            </a:r>
          </a:p>
          <a:p>
            <a:r>
              <a:rPr lang="ru-RU" sz="2000" dirty="0">
                <a:latin typeface="Futura PT Demi" panose="020B0604020202020204" charset="-52"/>
              </a:rPr>
              <a:t>Информатика 1-11 классы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Бухгалтерский учёт с применением программы «1С:Бухгалтерия государственного учреждения»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Основы управления документами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Подготовка к </a:t>
            </a:r>
            <a:r>
              <a:rPr lang="ru-RU" sz="2000" dirty="0" err="1">
                <a:solidFill>
                  <a:srgbClr val="FF0000"/>
                </a:solidFill>
                <a:latin typeface="Futura PT Demi" panose="020B0604020202020204" charset="-52"/>
              </a:rPr>
              <a:t>демоэкзамену</a:t>
            </a:r>
            <a:endParaRPr lang="ru-RU" sz="2000" dirty="0">
              <a:solidFill>
                <a:srgbClr val="FF0000"/>
              </a:solidFill>
              <a:latin typeface="Futura PT Demi" panose="020B0604020202020204" charset="-52"/>
            </a:endParaRP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Разработка приложений на платформе 1С:Предприятие</a:t>
            </a:r>
          </a:p>
          <a:p>
            <a:r>
              <a:rPr lang="ru-RU" sz="2000" dirty="0">
                <a:latin typeface="Futura PT Demi" panose="020B0604020202020204" charset="-52"/>
              </a:rPr>
              <a:t>Финансовая грамотность 10-11 классы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Динамическая математика. Поурочные разработки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Алгебра 10 класс</a:t>
            </a:r>
          </a:p>
          <a:p>
            <a:r>
              <a:rPr lang="ru-RU" sz="2000" dirty="0">
                <a:solidFill>
                  <a:srgbClr val="FF0000"/>
                </a:solidFill>
                <a:latin typeface="Futura PT Demi" panose="020B0604020202020204" charset="-52"/>
              </a:rPr>
              <a:t>Геометрия 11 класс</a:t>
            </a:r>
            <a:endParaRPr lang="ru-RU" sz="2000" dirty="0">
              <a:latin typeface="Futura PT Demi" panose="020B0604020202020204" charset="-52"/>
            </a:endParaRPr>
          </a:p>
          <a:p>
            <a:endParaRPr lang="ru-RU" sz="2000" dirty="0">
              <a:latin typeface="Futura PT Demi" panose="020B060402020202020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89" y="2013625"/>
            <a:ext cx="5041711" cy="26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4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5A3EE-9705-9365-1A93-D8FD2176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Обновление цифровой библиотеки «1С:Образование», часть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90CE3-C72C-FAD9-A112-7A7D58DEC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Futura PT Demi" panose="020B0604020202020204"/>
              </a:rPr>
              <a:t>Материалы вебинара уже на сайте системы «1С:Образование» </a:t>
            </a:r>
            <a:r>
              <a:rPr lang="en-US" dirty="0">
                <a:latin typeface="Futura PT Demi" panose="020B0604020202020204"/>
                <a:hlinkClick r:id="rId2"/>
              </a:rPr>
              <a:t>https://obrazovanie.1c.ru/events/2024-10-08/</a:t>
            </a:r>
            <a:r>
              <a:rPr lang="ru-RU" dirty="0">
                <a:latin typeface="Futura PT Demi" panose="020B0604020202020204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981FB0-E914-8DEA-80E3-DEE627DB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0E457-CBD5-6C25-215D-95053FC17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124" y="2247285"/>
            <a:ext cx="7211276" cy="43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8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>
            <a:normAutofit/>
          </a:bodyPr>
          <a:lstStyle/>
          <a:p>
            <a:r>
              <a:rPr lang="ru-RU" sz="2399" dirty="0">
                <a:latin typeface="Futura PT Demi" panose="020B0604020202020204" charset="-52"/>
              </a:rPr>
              <a:t>Заполните анкету на сайте </a:t>
            </a:r>
            <a:r>
              <a:rPr lang="en-US" sz="2399" dirty="0">
                <a:latin typeface="Futura PT Demi" panose="020B060402020202020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latin typeface="Futura PT Demi" panose="020B0604020202020204" charset="-52"/>
            </a:endParaRPr>
          </a:p>
          <a:p>
            <a:r>
              <a:rPr lang="ru-RU" sz="2399" dirty="0">
                <a:latin typeface="Futura PT Demi" panose="020B060402020202020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Futura PT Demi" panose="020B060402020202020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latin typeface="Futura PT Demi" panose="020B060402020202020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latin typeface="Futura PT Demi" panose="020B060402020202020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9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10280</TotalTime>
  <Words>822</Words>
  <Application>Microsoft Office PowerPoint</Application>
  <PresentationFormat>Широкоэкранный</PresentationFormat>
  <Paragraphs>101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Futura PT Demi</vt:lpstr>
      <vt:lpstr>Тема Office</vt:lpstr>
      <vt:lpstr>Обновление цифровой библиотеки системы «1С:Образование»: методические приемы использования цифровых ресурсов на уроках</vt:lpstr>
      <vt:lpstr>Облачная система «1С:Образование»</vt:lpstr>
      <vt:lpstr>Основные возможности для обучения в цифровой образовательной среде</vt:lpstr>
      <vt:lpstr>Учебные пособия в составе цифровой библиотеки системы «1С:Образование»</vt:lpstr>
      <vt:lpstr>Типы электронных ресурсов в составе цифровой библиотеки «1С:Образование»</vt:lpstr>
      <vt:lpstr>Новые учебные и методические  материалы в составе цифровой библиотеки </vt:lpstr>
      <vt:lpstr>Новые учебные и методические  материалы в составе цифровой библиотеки </vt:lpstr>
      <vt:lpstr>Обновление цифровой библиотеки «1С:Образование», часть 1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281</cp:revision>
  <dcterms:created xsi:type="dcterms:W3CDTF">2018-08-08T13:50:28Z</dcterms:created>
  <dcterms:modified xsi:type="dcterms:W3CDTF">2024-10-16T14:31:48Z</dcterms:modified>
</cp:coreProperties>
</file>