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1"/>
  </p:notesMasterIdLst>
  <p:sldIdLst>
    <p:sldId id="257" r:id="rId2"/>
    <p:sldId id="354" r:id="rId3"/>
    <p:sldId id="359" r:id="rId4"/>
    <p:sldId id="360" r:id="rId5"/>
    <p:sldId id="361" r:id="rId6"/>
    <p:sldId id="358" r:id="rId7"/>
    <p:sldId id="337" r:id="rId8"/>
    <p:sldId id="1098" r:id="rId9"/>
    <p:sldId id="44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utura PT Demi" panose="020B0604020202020204" charset="-52"/>
      <p:regular r:id="rId16"/>
      <p:italic r:id="rId1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72" y="1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19.10.2023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1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4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gif"/><Relationship Id="rId4" Type="http://schemas.openxmlformats.org/officeDocument/2006/relationships/hyperlink" Target="https://vk.com/obrazovanie1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556792"/>
            <a:ext cx="7704856" cy="18722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Использование </a:t>
            </a:r>
            <a:r>
              <a:rPr lang="en-US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SKRUM </a:t>
            </a: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технологии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на урока с помощью ресурсов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1С.Образование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2160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Быленко Маргарита, преподаватель ГБПОУ КК АТТС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приказ Минобрнауки РФ №699</a:t>
            </a:r>
            <a:r>
              <a:rPr lang="en-US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многократно участвовало в гос. проектах с Минобрнауки,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НФПК, в т.ч. ЕК ЦОР, ФЦИОР, МЭШ, Маркетплейс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Витрина ЭОР МО и др.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Регистрация в реестре российского ПО, в Роспатенте, экспертиза Навигатора образования АСИ и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Регулярное обучение педагогов и курсы повышения квалификации педагогов и обучение студентов пед. факультетов в МПГУ, ГУ ВШЭ, ОЦ «Сириус» и др.</a:t>
            </a:r>
          </a:p>
        </p:txBody>
      </p:sp>
      <p:pic>
        <p:nvPicPr>
          <p:cNvPr id="9220" name="Picture 2" descr="https://minjust.consultant.ru/files/20107/preview/1">
            <a:extLst>
              <a:ext uri="{FF2B5EF4-FFF2-40B4-BE49-F238E27FC236}">
                <a16:creationId xmlns:a16="http://schemas.microsoft.com/office/drawing/2014/main" id="{29914F26-8260-4330-AA11-061A9891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5788"/>
            <a:ext cx="2978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CC1DC928-37CF-4577-A48E-488F62F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ata\04. Продвижение\2020-Навигатор образования\Навигатор образования_скриншот.png">
            <a:extLst>
              <a:ext uri="{FF2B5EF4-FFF2-40B4-BE49-F238E27FC236}">
                <a16:creationId xmlns:a16="http://schemas.microsoft.com/office/drawing/2014/main" id="{85E24064-BE86-4856-B28B-D374B7D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0" b="8651"/>
          <a:stretch/>
        </p:blipFill>
        <p:spPr>
          <a:xfrm>
            <a:off x="1991743" y="519028"/>
            <a:ext cx="9361040" cy="58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35" b="94783" l="2500" r="99500">
                        <a14:foregroundMark x1="2500" y1="88696" x2="94250" y2="15652"/>
                        <a14:foregroundMark x1="3500" y1="12935" x2="99583" y2="12935"/>
                        <a14:foregroundMark x1="2500" y1="90978" x2="94250" y2="79565"/>
                        <a14:foregroundMark x1="11750" y1="94783" x2="31750" y2="94783"/>
                        <a14:foregroundMark x1="83667" y1="27065" x2="87667" y2="71848"/>
                        <a14:foregroundMark x1="37417" y1="76413" x2="88167" y2="41304"/>
                        <a14:foregroundMark x1="41333" y1="62609" x2="68250" y2="47391"/>
                        <a14:foregroundMark x1="70000" y1="62391" x2="82083" y2="57826"/>
                        <a14:foregroundMark x1="49500" y1="22283" x2="6250" y2="74891"/>
                        <a14:foregroundMark x1="67000" y1="20000" x2="75500" y2="17065"/>
                        <a14:backgroundMark x1="83667" y1="85326" x2="97250" y2="89130"/>
                        <a14:backgroundMark x1="80583" y1="93478" x2="90250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4851"/>
          <a:stretch/>
        </p:blipFill>
        <p:spPr>
          <a:xfrm>
            <a:off x="1487488" y="908720"/>
            <a:ext cx="10081120" cy="6028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3557" r="29161" b="89093"/>
          <a:stretch/>
        </p:blipFill>
        <p:spPr>
          <a:xfrm>
            <a:off x="3497825" y="91314"/>
            <a:ext cx="5955387" cy="8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4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-231869"/>
            <a:ext cx="9410700" cy="1081087"/>
          </a:xfrm>
        </p:spPr>
        <p:txBody>
          <a:bodyPr/>
          <a:lstStyle/>
          <a:p>
            <a:r>
              <a:rPr lang="ru-RU" dirty="0"/>
              <a:t>Реализация </a:t>
            </a:r>
            <a:r>
              <a:rPr lang="en-US" dirty="0"/>
              <a:t>SKRUM </a:t>
            </a:r>
            <a:r>
              <a:rPr lang="ru-RU" dirty="0"/>
              <a:t>в 1С. Образование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077749"/>
            <a:ext cx="2098404" cy="2316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4" y="3644970"/>
            <a:ext cx="4382714" cy="3017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8" b="96811" l="6500" r="90000">
                        <a14:foregroundMark x1="15500" y1="25891" x2="6500" y2="29456"/>
                        <a14:foregroundMark x1="14375" y1="57036" x2="42625" y2="96811"/>
                        <a14:foregroundMark x1="24375" y1="16510" x2="42625" y2="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9" y="620689"/>
            <a:ext cx="4884728" cy="3254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81" y="639655"/>
            <a:ext cx="2848137" cy="3235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b="4902"/>
          <a:stretch/>
        </p:blipFill>
        <p:spPr>
          <a:xfrm>
            <a:off x="818937" y="3875138"/>
            <a:ext cx="5436903" cy="27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4">
            <a:extLst>
              <a:ext uri="{FF2B5EF4-FFF2-40B4-BE49-F238E27FC236}">
                <a16:creationId xmlns:a16="http://schemas.microsoft.com/office/drawing/2014/main" id="{21A9207C-CAE2-489E-BD3A-05068BA1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17" y="6156539"/>
            <a:ext cx="10363200" cy="1500187"/>
          </a:xfrm>
        </p:spPr>
        <p:txBody>
          <a:bodyPr/>
          <a:lstStyle/>
          <a:p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413105"/>
            <a:ext cx="7127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Futura PT Demi" panose="020B0604020202020204" charset="-52"/>
              </a:rPr>
              <a:t>"Наука должна быть веселая, увлекательная и простая. Таковыми же должны быть и ученые»</a:t>
            </a:r>
          </a:p>
          <a:p>
            <a:pPr algn="r"/>
            <a:r>
              <a:rPr lang="ru-RU" sz="3600" dirty="0">
                <a:latin typeface="Futura PT Demi" panose="020B0604020202020204" charset="-52"/>
              </a:rPr>
              <a:t>Петр Леонидович </a:t>
            </a:r>
            <a:r>
              <a:rPr lang="ru-RU" sz="3600" dirty="0" err="1">
                <a:latin typeface="Futura PT Demi" panose="020B0604020202020204" charset="-52"/>
              </a:rPr>
              <a:t>Капица</a:t>
            </a:r>
            <a:endParaRPr lang="ru-RU" sz="3600" b="0" i="0" dirty="0">
              <a:effectLst/>
              <a:latin typeface="Futura PT Demi" panose="020B0604020202020204" charset="-52"/>
            </a:endParaRPr>
          </a:p>
        </p:txBody>
      </p:sp>
      <p:pic>
        <p:nvPicPr>
          <p:cNvPr id="1030" name="Picture 6" descr="https://e-news.su/uploads/posts/2019-08/1567089753_e-news.su_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8667" l="10000" r="90000">
                        <a14:foregroundMark x1="38083" y1="97333" x2="53750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848" y="1700808"/>
            <a:ext cx="805449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5888"/>
            <a:ext cx="10081518" cy="1081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Futura PT Demi" pitchFamily="34" charset="-52"/>
              </a:rPr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528" y="242131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F9B7B8-D904-4AEB-8E75-EAD65D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12"/>
            <a:ext cx="10688231" cy="150018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B2C18-FE85-4A05-83A8-166AF070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AA20D-0452-4908-8126-77470EB4776F}"/>
              </a:ext>
            </a:extLst>
          </p:cNvPr>
          <p:cNvSpPr txBox="1"/>
          <p:nvPr/>
        </p:nvSpPr>
        <p:spPr>
          <a:xfrm>
            <a:off x="548687" y="6021288"/>
            <a:ext cx="194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PT Demi" panose="020B0604020202020204" charset="-52"/>
              </a:rPr>
              <a:t>fogv@1c.ru</a:t>
            </a:r>
            <a:endParaRPr lang="ru-RU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922677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23436</TotalTime>
  <Words>386</Words>
  <Application>Microsoft Office PowerPoint</Application>
  <PresentationFormat>Широкоэкранный</PresentationFormat>
  <Paragraphs>32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Futura PT Demi</vt:lpstr>
      <vt:lpstr>Wingdings</vt:lpstr>
      <vt:lpstr>Calibri</vt:lpstr>
      <vt:lpstr>Arial</vt:lpstr>
      <vt:lpstr>Специальное оформление</vt:lpstr>
      <vt:lpstr>Презентация PowerPoint</vt:lpstr>
      <vt:lpstr>Разработка верифицированного контента и программ для школьного образования  с 1996 г.</vt:lpstr>
      <vt:lpstr>Презентация PowerPoint</vt:lpstr>
      <vt:lpstr>Презентация PowerPoint</vt:lpstr>
      <vt:lpstr>Реализация SKRUM в 1С. Образование</vt:lpstr>
      <vt:lpstr>Презентация PowerPoint</vt:lpstr>
      <vt:lpstr>Актуальная информация о системе «1С:Образование» – в  видеоматериалах на сайте!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Владимир Фогель</cp:lastModifiedBy>
  <cp:revision>577</cp:revision>
  <dcterms:created xsi:type="dcterms:W3CDTF">2015-09-09T08:16:26Z</dcterms:created>
  <dcterms:modified xsi:type="dcterms:W3CDTF">2023-10-19T09:56:37Z</dcterms:modified>
</cp:coreProperties>
</file>