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1" r:id="rId2"/>
    <p:sldId id="359" r:id="rId3"/>
    <p:sldId id="467" r:id="rId4"/>
    <p:sldId id="1078" r:id="rId5"/>
    <p:sldId id="453" r:id="rId6"/>
    <p:sldId id="286" r:id="rId7"/>
    <p:sldId id="475" r:id="rId8"/>
    <p:sldId id="468" r:id="rId9"/>
    <p:sldId id="470" r:id="rId10"/>
    <p:sldId id="1100" r:id="rId11"/>
    <p:sldId id="1099" r:id="rId12"/>
    <p:sldId id="337" r:id="rId13"/>
    <p:sldId id="278" r:id="rId14"/>
    <p:sldId id="1098" r:id="rId15"/>
    <p:sldId id="44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009999"/>
    <a:srgbClr val="990033"/>
    <a:srgbClr val="3399FF"/>
    <a:srgbClr val="0099FF"/>
    <a:srgbClr val="A50021"/>
    <a:srgbClr val="6699FF"/>
    <a:srgbClr val="99CCFF"/>
    <a:srgbClr val="006699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7" autoAdjust="0"/>
    <p:restoredTop sz="89015" autoAdjust="0"/>
  </p:normalViewPr>
  <p:slideViewPr>
    <p:cSldViewPr snapToGrid="0">
      <p:cViewPr varScale="1">
        <p:scale>
          <a:sx n="76" d="100"/>
          <a:sy n="76" d="100"/>
        </p:scale>
        <p:origin x="806" y="5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4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ладимир Фогель" userId="1000d4621ae0ed45" providerId="LiveId" clId="{C4A54B4A-CC12-4EFD-B7DC-D352DE8CC65B}"/>
    <pc:docChg chg="delSld">
      <pc:chgData name="Владимир Фогель" userId="1000d4621ae0ed45" providerId="LiveId" clId="{C4A54B4A-CC12-4EFD-B7DC-D352DE8CC65B}" dt="2022-12-19T10:18:23.087" v="4" actId="47"/>
      <pc:docMkLst>
        <pc:docMk/>
      </pc:docMkLst>
      <pc:sldChg chg="del">
        <pc:chgData name="Владимир Фогель" userId="1000d4621ae0ed45" providerId="LiveId" clId="{C4A54B4A-CC12-4EFD-B7DC-D352DE8CC65B}" dt="2022-12-19T10:18:19.093" v="0" actId="47"/>
        <pc:sldMkLst>
          <pc:docMk/>
          <pc:sldMk cId="0" sldId="359"/>
        </pc:sldMkLst>
      </pc:sldChg>
      <pc:sldChg chg="del">
        <pc:chgData name="Владимир Фогель" userId="1000d4621ae0ed45" providerId="LiveId" clId="{C4A54B4A-CC12-4EFD-B7DC-D352DE8CC65B}" dt="2022-12-19T10:18:23.087" v="4" actId="47"/>
        <pc:sldMkLst>
          <pc:docMk/>
          <pc:sldMk cId="0" sldId="369"/>
        </pc:sldMkLst>
      </pc:sldChg>
      <pc:sldChg chg="del">
        <pc:chgData name="Владимир Фогель" userId="1000d4621ae0ed45" providerId="LiveId" clId="{C4A54B4A-CC12-4EFD-B7DC-D352DE8CC65B}" dt="2022-12-19T10:18:21.755" v="2" actId="47"/>
        <pc:sldMkLst>
          <pc:docMk/>
          <pc:sldMk cId="1084570925" sldId="456"/>
        </pc:sldMkLst>
      </pc:sldChg>
      <pc:sldChg chg="del">
        <pc:chgData name="Владимир Фогель" userId="1000d4621ae0ed45" providerId="LiveId" clId="{C4A54B4A-CC12-4EFD-B7DC-D352DE8CC65B}" dt="2022-12-19T10:18:22.363" v="3" actId="47"/>
        <pc:sldMkLst>
          <pc:docMk/>
          <pc:sldMk cId="0" sldId="459"/>
        </pc:sldMkLst>
      </pc:sldChg>
      <pc:sldChg chg="del">
        <pc:chgData name="Владимир Фогель" userId="1000d4621ae0ed45" providerId="LiveId" clId="{C4A54B4A-CC12-4EFD-B7DC-D352DE8CC65B}" dt="2022-12-19T10:18:20.857" v="1" actId="47"/>
        <pc:sldMkLst>
          <pc:docMk/>
          <pc:sldMk cId="1048671912" sldId="472"/>
        </pc:sldMkLst>
      </pc:sldChg>
    </pc:docChg>
  </pc:docChgLst>
  <pc:docChgLst>
    <pc:chgData name="Владимир Фогель" userId="1000d4621ae0ed45" providerId="LiveId" clId="{7B45C10B-9A79-4D38-9908-967FF8B92B38}"/>
    <pc:docChg chg="modSld">
      <pc:chgData name="Владимир Фогель" userId="1000d4621ae0ed45" providerId="LiveId" clId="{7B45C10B-9A79-4D38-9908-967FF8B92B38}" dt="2022-11-23T12:42:33.553" v="13" actId="14100"/>
      <pc:docMkLst>
        <pc:docMk/>
      </pc:docMkLst>
      <pc:sldChg chg="modSp mod">
        <pc:chgData name="Владимир Фогель" userId="1000d4621ae0ed45" providerId="LiveId" clId="{7B45C10B-9A79-4D38-9908-967FF8B92B38}" dt="2022-11-23T12:41:51.432" v="12" actId="20577"/>
        <pc:sldMkLst>
          <pc:docMk/>
          <pc:sldMk cId="0" sldId="261"/>
        </pc:sldMkLst>
        <pc:spChg chg="mod">
          <ac:chgData name="Владимир Фогель" userId="1000d4621ae0ed45" providerId="LiveId" clId="{7B45C10B-9A79-4D38-9908-967FF8B92B38}" dt="2022-11-23T12:41:51.432" v="12" actId="20577"/>
          <ac:spMkLst>
            <pc:docMk/>
            <pc:sldMk cId="0" sldId="261"/>
            <ac:spMk id="6146" creationId="{393D16F8-71F3-4EE1-97F4-559E576C4DFA}"/>
          </ac:spMkLst>
        </pc:spChg>
      </pc:sldChg>
      <pc:sldChg chg="modSp mod">
        <pc:chgData name="Владимир Фогель" userId="1000d4621ae0ed45" providerId="LiveId" clId="{7B45C10B-9A79-4D38-9908-967FF8B92B38}" dt="2022-11-23T12:42:33.553" v="13" actId="14100"/>
        <pc:sldMkLst>
          <pc:docMk/>
          <pc:sldMk cId="2057334687" sldId="461"/>
        </pc:sldMkLst>
        <pc:picChg chg="mod">
          <ac:chgData name="Владимир Фогель" userId="1000d4621ae0ed45" providerId="LiveId" clId="{7B45C10B-9A79-4D38-9908-967FF8B92B38}" dt="2022-11-23T12:42:33.553" v="13" actId="14100"/>
          <ac:picMkLst>
            <pc:docMk/>
            <pc:sldMk cId="2057334687" sldId="461"/>
            <ac:picMk id="6" creationId="{3143948C-9BF4-4468-A555-C147501CDAC3}"/>
          </ac:picMkLst>
        </pc:picChg>
      </pc:sldChg>
    </pc:docChg>
  </pc:docChgLst>
  <pc:docChgLst>
    <pc:chgData name="Владимир Фогель" userId="1000d4621ae0ed45" providerId="LiveId" clId="{F6854ACF-23E0-433A-BF4A-DE30DFDAA94C}"/>
    <pc:docChg chg="undo custSel addSld delSld modSld sldOrd">
      <pc:chgData name="Владимир Фогель" userId="1000d4621ae0ed45" providerId="LiveId" clId="{F6854ACF-23E0-433A-BF4A-DE30DFDAA94C}" dt="2023-02-17T13:07:30.688" v="127" actId="1076"/>
      <pc:docMkLst>
        <pc:docMk/>
      </pc:docMkLst>
      <pc:sldChg chg="modSp mod">
        <pc:chgData name="Владимир Фогель" userId="1000d4621ae0ed45" providerId="LiveId" clId="{F6854ACF-23E0-433A-BF4A-DE30DFDAA94C}" dt="2023-02-17T06:35:10.845" v="8" actId="20577"/>
        <pc:sldMkLst>
          <pc:docMk/>
          <pc:sldMk cId="0" sldId="261"/>
        </pc:sldMkLst>
        <pc:spChg chg="mod">
          <ac:chgData name="Владимир Фогель" userId="1000d4621ae0ed45" providerId="LiveId" clId="{F6854ACF-23E0-433A-BF4A-DE30DFDAA94C}" dt="2023-02-17T06:35:10.845" v="8" actId="20577"/>
          <ac:spMkLst>
            <pc:docMk/>
            <pc:sldMk cId="0" sldId="261"/>
            <ac:spMk id="6146" creationId="{393D16F8-71F3-4EE1-97F4-559E576C4DFA}"/>
          </ac:spMkLst>
        </pc:spChg>
      </pc:sldChg>
      <pc:sldChg chg="add">
        <pc:chgData name="Владимир Фогель" userId="1000d4621ae0ed45" providerId="LiveId" clId="{F6854ACF-23E0-433A-BF4A-DE30DFDAA94C}" dt="2023-02-17T06:36:00.783" v="9"/>
        <pc:sldMkLst>
          <pc:docMk/>
          <pc:sldMk cId="0" sldId="359"/>
        </pc:sldMkLst>
      </pc:sldChg>
      <pc:sldChg chg="addSp delSp mod">
        <pc:chgData name="Владимир Фогель" userId="1000d4621ae0ed45" providerId="LiveId" clId="{F6854ACF-23E0-433A-BF4A-DE30DFDAA94C}" dt="2023-02-17T07:41:32.076" v="85" actId="478"/>
        <pc:sldMkLst>
          <pc:docMk/>
          <pc:sldMk cId="0" sldId="360"/>
        </pc:sldMkLst>
        <pc:spChg chg="add del">
          <ac:chgData name="Владимир Фогель" userId="1000d4621ae0ed45" providerId="LiveId" clId="{F6854ACF-23E0-433A-BF4A-DE30DFDAA94C}" dt="2023-02-17T07:41:32.076" v="85" actId="478"/>
          <ac:spMkLst>
            <pc:docMk/>
            <pc:sldMk cId="0" sldId="360"/>
            <ac:spMk id="10" creationId="{3C11BAB3-E95D-4141-A704-647AFBAB9BCC}"/>
          </ac:spMkLst>
        </pc:spChg>
      </pc:sldChg>
      <pc:sldChg chg="addSp delSp modSp mod ord">
        <pc:chgData name="Владимир Фогель" userId="1000d4621ae0ed45" providerId="LiveId" clId="{F6854ACF-23E0-433A-BF4A-DE30DFDAA94C}" dt="2023-02-17T11:29:44.922" v="86" actId="255"/>
        <pc:sldMkLst>
          <pc:docMk/>
          <pc:sldMk cId="0" sldId="367"/>
        </pc:sldMkLst>
        <pc:spChg chg="mod">
          <ac:chgData name="Владимир Фогель" userId="1000d4621ae0ed45" providerId="LiveId" clId="{F6854ACF-23E0-433A-BF4A-DE30DFDAA94C}" dt="2023-02-17T11:29:44.922" v="86" actId="255"/>
          <ac:spMkLst>
            <pc:docMk/>
            <pc:sldMk cId="0" sldId="367"/>
            <ac:spMk id="19458" creationId="{4F7E9D91-B619-4C22-844F-739A7A5F98DF}"/>
          </ac:spMkLst>
        </pc:spChg>
        <pc:picChg chg="del">
          <ac:chgData name="Владимир Фогель" userId="1000d4621ae0ed45" providerId="LiveId" clId="{F6854ACF-23E0-433A-BF4A-DE30DFDAA94C}" dt="2023-02-17T06:37:50.288" v="26" actId="478"/>
          <ac:picMkLst>
            <pc:docMk/>
            <pc:sldMk cId="0" sldId="367"/>
            <ac:picMk id="3" creationId="{4C472831-0C6F-48D0-B996-2FA28AFCF9FC}"/>
          </ac:picMkLst>
        </pc:picChg>
        <pc:picChg chg="add mod">
          <ac:chgData name="Владимир Фогель" userId="1000d4621ae0ed45" providerId="LiveId" clId="{F6854ACF-23E0-433A-BF4A-DE30DFDAA94C}" dt="2023-02-17T07:35:09.998" v="71" actId="1076"/>
          <ac:picMkLst>
            <pc:docMk/>
            <pc:sldMk cId="0" sldId="367"/>
            <ac:picMk id="4" creationId="{01CE5AAE-9390-467E-9E55-5CAD5C4496CF}"/>
          </ac:picMkLst>
        </pc:picChg>
      </pc:sldChg>
      <pc:sldChg chg="addSp delSp modSp mod">
        <pc:chgData name="Владимир Фогель" userId="1000d4621ae0ed45" providerId="LiveId" clId="{F6854ACF-23E0-433A-BF4A-DE30DFDAA94C}" dt="2023-02-17T11:29:50.987" v="87" actId="255"/>
        <pc:sldMkLst>
          <pc:docMk/>
          <pc:sldMk cId="3321546699" sldId="457"/>
        </pc:sldMkLst>
        <pc:spChg chg="mod">
          <ac:chgData name="Владимир Фогель" userId="1000d4621ae0ed45" providerId="LiveId" clId="{F6854ACF-23E0-433A-BF4A-DE30DFDAA94C}" dt="2023-02-17T11:29:50.987" v="87" actId="255"/>
          <ac:spMkLst>
            <pc:docMk/>
            <pc:sldMk cId="3321546699" sldId="457"/>
            <ac:spMk id="2" creationId="{97E397D1-AD7B-4132-9C88-DCC0EC8C4967}"/>
          </ac:spMkLst>
        </pc:spChg>
        <pc:spChg chg="del mod">
          <ac:chgData name="Владимир Фогель" userId="1000d4621ae0ed45" providerId="LiveId" clId="{F6854ACF-23E0-433A-BF4A-DE30DFDAA94C}" dt="2023-02-17T07:32:25.698" v="33" actId="478"/>
          <ac:spMkLst>
            <pc:docMk/>
            <pc:sldMk cId="3321546699" sldId="457"/>
            <ac:spMk id="3" creationId="{723D0B46-AE69-4A4A-BF86-42F414A82F75}"/>
          </ac:spMkLst>
        </pc:spChg>
        <pc:picChg chg="add mod">
          <ac:chgData name="Владимир Фогель" userId="1000d4621ae0ed45" providerId="LiveId" clId="{F6854ACF-23E0-433A-BF4A-DE30DFDAA94C}" dt="2023-02-17T07:33:30.170" v="40" actId="1076"/>
          <ac:picMkLst>
            <pc:docMk/>
            <pc:sldMk cId="3321546699" sldId="457"/>
            <ac:picMk id="6" creationId="{98FB3217-CCE8-4627-B8D4-82D934B5080D}"/>
          </ac:picMkLst>
        </pc:picChg>
        <pc:picChg chg="del mod">
          <ac:chgData name="Владимир Фогель" userId="1000d4621ae0ed45" providerId="LiveId" clId="{F6854ACF-23E0-433A-BF4A-DE30DFDAA94C}" dt="2023-02-17T06:37:45.112" v="25" actId="478"/>
          <ac:picMkLst>
            <pc:docMk/>
            <pc:sldMk cId="3321546699" sldId="457"/>
            <ac:picMk id="7" creationId="{CA2F0CE9-CC01-49D1-804F-5CC4AB080A99}"/>
          </ac:picMkLst>
        </pc:picChg>
      </pc:sldChg>
      <pc:sldChg chg="add">
        <pc:chgData name="Владимир Фогель" userId="1000d4621ae0ed45" providerId="LiveId" clId="{F6854ACF-23E0-433A-BF4A-DE30DFDAA94C}" dt="2023-02-17T06:36:00.783" v="9"/>
        <pc:sldMkLst>
          <pc:docMk/>
          <pc:sldMk cId="0" sldId="459"/>
        </pc:sldMkLst>
      </pc:sldChg>
      <pc:sldChg chg="del">
        <pc:chgData name="Владимир Фогель" userId="1000d4621ae0ed45" providerId="LiveId" clId="{F6854ACF-23E0-433A-BF4A-DE30DFDAA94C}" dt="2023-02-17T06:37:42.564" v="23" actId="47"/>
        <pc:sldMkLst>
          <pc:docMk/>
          <pc:sldMk cId="2057334687" sldId="461"/>
        </pc:sldMkLst>
      </pc:sldChg>
      <pc:sldChg chg="addSp delSp modSp mod">
        <pc:chgData name="Владимир Фогель" userId="1000d4621ae0ed45" providerId="LiveId" clId="{F6854ACF-23E0-433A-BF4A-DE30DFDAA94C}" dt="2023-02-17T11:29:55.821" v="88" actId="255"/>
        <pc:sldMkLst>
          <pc:docMk/>
          <pc:sldMk cId="1317226398" sldId="463"/>
        </pc:sldMkLst>
        <pc:spChg chg="mod">
          <ac:chgData name="Владимир Фогель" userId="1000d4621ae0ed45" providerId="LiveId" clId="{F6854ACF-23E0-433A-BF4A-DE30DFDAA94C}" dt="2023-02-17T11:29:55.821" v="88" actId="255"/>
          <ac:spMkLst>
            <pc:docMk/>
            <pc:sldMk cId="1317226398" sldId="463"/>
            <ac:spMk id="19458" creationId="{4F7E9D91-B619-4C22-844F-739A7A5F98DF}"/>
          </ac:spMkLst>
        </pc:spChg>
        <pc:picChg chg="add mod">
          <ac:chgData name="Владимир Фогель" userId="1000d4621ae0ed45" providerId="LiveId" clId="{F6854ACF-23E0-433A-BF4A-DE30DFDAA94C}" dt="2023-02-17T07:37:14.167" v="75" actId="1076"/>
          <ac:picMkLst>
            <pc:docMk/>
            <pc:sldMk cId="1317226398" sldId="463"/>
            <ac:picMk id="3" creationId="{5504EB23-6F27-450C-8880-E4F6CE0D5CD5}"/>
          </ac:picMkLst>
        </pc:picChg>
        <pc:picChg chg="del">
          <ac:chgData name="Владимир Фогель" userId="1000d4621ae0ed45" providerId="LiveId" clId="{F6854ACF-23E0-433A-BF4A-DE30DFDAA94C}" dt="2023-02-17T06:37:52.630" v="27" actId="478"/>
          <ac:picMkLst>
            <pc:docMk/>
            <pc:sldMk cId="1317226398" sldId="463"/>
            <ac:picMk id="4" creationId="{14B71A3E-CE74-4724-B0EA-EBB833C44370}"/>
          </ac:picMkLst>
        </pc:picChg>
      </pc:sldChg>
      <pc:sldChg chg="add">
        <pc:chgData name="Владимир Фогель" userId="1000d4621ae0ed45" providerId="LiveId" clId="{F6854ACF-23E0-433A-BF4A-DE30DFDAA94C}" dt="2023-02-17T06:36:00.783" v="9"/>
        <pc:sldMkLst>
          <pc:docMk/>
          <pc:sldMk cId="0" sldId="467"/>
        </pc:sldMkLst>
      </pc:sldChg>
      <pc:sldChg chg="add">
        <pc:chgData name="Владимир Фогель" userId="1000d4621ae0ed45" providerId="LiveId" clId="{F6854ACF-23E0-433A-BF4A-DE30DFDAA94C}" dt="2023-02-17T06:36:00.783" v="9"/>
        <pc:sldMkLst>
          <pc:docMk/>
          <pc:sldMk cId="537940853" sldId="468"/>
        </pc:sldMkLst>
      </pc:sldChg>
      <pc:sldChg chg="modSp mod">
        <pc:chgData name="Владимир Фогель" userId="1000d4621ae0ed45" providerId="LiveId" clId="{F6854ACF-23E0-433A-BF4A-DE30DFDAA94C}" dt="2023-02-17T06:37:19.789" v="22" actId="2711"/>
        <pc:sldMkLst>
          <pc:docMk/>
          <pc:sldMk cId="418092192" sldId="471"/>
        </pc:sldMkLst>
        <pc:spChg chg="mod">
          <ac:chgData name="Владимир Фогель" userId="1000d4621ae0ed45" providerId="LiveId" clId="{F6854ACF-23E0-433A-BF4A-DE30DFDAA94C}" dt="2023-02-17T06:37:19.789" v="22" actId="2711"/>
          <ac:spMkLst>
            <pc:docMk/>
            <pc:sldMk cId="418092192" sldId="471"/>
            <ac:spMk id="8195" creationId="{53F49FC9-AD85-4254-9977-03A9E00A4F2B}"/>
          </ac:spMkLst>
        </pc:spChg>
      </pc:sldChg>
      <pc:sldChg chg="addSp delSp modSp mod">
        <pc:chgData name="Владимир Фогель" userId="1000d4621ae0ed45" providerId="LiveId" clId="{F6854ACF-23E0-433A-BF4A-DE30DFDAA94C}" dt="2023-02-17T11:30:04.401" v="89" actId="255"/>
        <pc:sldMkLst>
          <pc:docMk/>
          <pc:sldMk cId="1720061376" sldId="473"/>
        </pc:sldMkLst>
        <pc:spChg chg="mod">
          <ac:chgData name="Владимир Фогель" userId="1000d4621ae0ed45" providerId="LiveId" clId="{F6854ACF-23E0-433A-BF4A-DE30DFDAA94C}" dt="2023-02-17T11:30:04.401" v="89" actId="255"/>
          <ac:spMkLst>
            <pc:docMk/>
            <pc:sldMk cId="1720061376" sldId="473"/>
            <ac:spMk id="19458" creationId="{4F7E9D91-B619-4C22-844F-739A7A5F98DF}"/>
          </ac:spMkLst>
        </pc:spChg>
        <pc:picChg chg="del">
          <ac:chgData name="Владимир Фогель" userId="1000d4621ae0ed45" providerId="LiveId" clId="{F6854ACF-23E0-433A-BF4A-DE30DFDAA94C}" dt="2023-02-17T06:37:56.724" v="28" actId="478"/>
          <ac:picMkLst>
            <pc:docMk/>
            <pc:sldMk cId="1720061376" sldId="473"/>
            <ac:picMk id="3" creationId="{40708D3F-A73B-4AD9-B553-E251EEA8C840}"/>
          </ac:picMkLst>
        </pc:picChg>
        <pc:picChg chg="add mod">
          <ac:chgData name="Владимир Фогель" userId="1000d4621ae0ed45" providerId="LiveId" clId="{F6854ACF-23E0-433A-BF4A-DE30DFDAA94C}" dt="2023-02-17T07:41:11.156" v="83" actId="1076"/>
          <ac:picMkLst>
            <pc:docMk/>
            <pc:sldMk cId="1720061376" sldId="473"/>
            <ac:picMk id="4" creationId="{5F09C317-EF2B-49DA-B438-1B981547582A}"/>
          </ac:picMkLst>
        </pc:picChg>
      </pc:sldChg>
      <pc:sldChg chg="addSp delSp modSp mod">
        <pc:chgData name="Владимир Фогель" userId="1000d4621ae0ed45" providerId="LiveId" clId="{F6854ACF-23E0-433A-BF4A-DE30DFDAA94C}" dt="2023-02-17T11:30:09.081" v="90" actId="255"/>
        <pc:sldMkLst>
          <pc:docMk/>
          <pc:sldMk cId="1261843974" sldId="474"/>
        </pc:sldMkLst>
        <pc:spChg chg="mod">
          <ac:chgData name="Владимир Фогель" userId="1000d4621ae0ed45" providerId="LiveId" clId="{F6854ACF-23E0-433A-BF4A-DE30DFDAA94C}" dt="2023-02-17T11:30:09.081" v="90" actId="255"/>
          <ac:spMkLst>
            <pc:docMk/>
            <pc:sldMk cId="1261843974" sldId="474"/>
            <ac:spMk id="19458" creationId="{4F7E9D91-B619-4C22-844F-739A7A5F98DF}"/>
          </ac:spMkLst>
        </pc:spChg>
        <pc:picChg chg="del">
          <ac:chgData name="Владимир Фогель" userId="1000d4621ae0ed45" providerId="LiveId" clId="{F6854ACF-23E0-433A-BF4A-DE30DFDAA94C}" dt="2023-02-17T06:37:58.177" v="29" actId="478"/>
          <ac:picMkLst>
            <pc:docMk/>
            <pc:sldMk cId="1261843974" sldId="474"/>
            <ac:picMk id="3" creationId="{A6B4CFA7-702A-429A-BDA5-168F0D317B45}"/>
          </ac:picMkLst>
        </pc:picChg>
        <pc:picChg chg="add mod">
          <ac:chgData name="Владимир Фогель" userId="1000d4621ae0ed45" providerId="LiveId" clId="{F6854ACF-23E0-433A-BF4A-DE30DFDAA94C}" dt="2023-02-17T07:39:31.343" v="78" actId="1076"/>
          <ac:picMkLst>
            <pc:docMk/>
            <pc:sldMk cId="1261843974" sldId="474"/>
            <ac:picMk id="4" creationId="{4C0CF75A-AFF7-41CA-AE45-7C3CA0D718BF}"/>
          </ac:picMkLst>
        </pc:picChg>
        <pc:picChg chg="add mod">
          <ac:chgData name="Владимир Фогель" userId="1000d4621ae0ed45" providerId="LiveId" clId="{F6854ACF-23E0-433A-BF4A-DE30DFDAA94C}" dt="2023-02-17T07:39:52.159" v="81" actId="1076"/>
          <ac:picMkLst>
            <pc:docMk/>
            <pc:sldMk cId="1261843974" sldId="474"/>
            <ac:picMk id="6" creationId="{50CAC077-F76D-427F-B19C-272319894A8A}"/>
          </ac:picMkLst>
        </pc:picChg>
      </pc:sldChg>
      <pc:sldChg chg="addSp delSp modSp add mod">
        <pc:chgData name="Владимир Фогель" userId="1000d4621ae0ed45" providerId="LiveId" clId="{F6854ACF-23E0-433A-BF4A-DE30DFDAA94C}" dt="2023-02-17T13:07:30.688" v="127" actId="1076"/>
        <pc:sldMkLst>
          <pc:docMk/>
          <pc:sldMk cId="776448078" sldId="475"/>
        </pc:sldMkLst>
        <pc:spChg chg="mod">
          <ac:chgData name="Владимир Фогель" userId="1000d4621ae0ed45" providerId="LiveId" clId="{F6854ACF-23E0-433A-BF4A-DE30DFDAA94C}" dt="2023-02-17T13:07:14.588" v="124" actId="113"/>
          <ac:spMkLst>
            <pc:docMk/>
            <pc:sldMk cId="776448078" sldId="475"/>
            <ac:spMk id="19458" creationId="{4F7E9D91-B619-4C22-844F-739A7A5F98DF}"/>
          </ac:spMkLst>
        </pc:spChg>
        <pc:picChg chg="add mod">
          <ac:chgData name="Владимир Фогель" userId="1000d4621ae0ed45" providerId="LiveId" clId="{F6854ACF-23E0-433A-BF4A-DE30DFDAA94C}" dt="2023-02-17T13:07:30.688" v="127" actId="1076"/>
          <ac:picMkLst>
            <pc:docMk/>
            <pc:sldMk cId="776448078" sldId="475"/>
            <ac:picMk id="3" creationId="{1FA37760-F2C8-4BE9-A239-D63B96F86FAD}"/>
          </ac:picMkLst>
        </pc:picChg>
        <pc:picChg chg="del">
          <ac:chgData name="Владимир Фогель" userId="1000d4621ae0ed45" providerId="LiveId" clId="{F6854ACF-23E0-433A-BF4A-DE30DFDAA94C}" dt="2023-02-17T13:06:50.658" v="117" actId="478"/>
          <ac:picMkLst>
            <pc:docMk/>
            <pc:sldMk cId="776448078" sldId="475"/>
            <ac:picMk id="4" creationId="{4C0CF75A-AFF7-41CA-AE45-7C3CA0D718BF}"/>
          </ac:picMkLst>
        </pc:picChg>
        <pc:picChg chg="del">
          <ac:chgData name="Владимир Фогель" userId="1000d4621ae0ed45" providerId="LiveId" clId="{F6854ACF-23E0-433A-BF4A-DE30DFDAA94C}" dt="2023-02-17T13:06:51.125" v="118" actId="478"/>
          <ac:picMkLst>
            <pc:docMk/>
            <pc:sldMk cId="776448078" sldId="475"/>
            <ac:picMk id="6" creationId="{50CAC077-F76D-427F-B19C-272319894A8A}"/>
          </ac:picMkLst>
        </pc:picChg>
      </pc:sldChg>
      <pc:sldChg chg="delSp del mod">
        <pc:chgData name="Владимир Фогель" userId="1000d4621ae0ed45" providerId="LiveId" clId="{F6854ACF-23E0-433A-BF4A-DE30DFDAA94C}" dt="2023-02-17T06:38:05.519" v="31" actId="47"/>
        <pc:sldMkLst>
          <pc:docMk/>
          <pc:sldMk cId="945971899" sldId="475"/>
        </pc:sldMkLst>
        <pc:picChg chg="del">
          <ac:chgData name="Владимир Фогель" userId="1000d4621ae0ed45" providerId="LiveId" clId="{F6854ACF-23E0-433A-BF4A-DE30DFDAA94C}" dt="2023-02-17T06:38:00.337" v="30" actId="478"/>
          <ac:picMkLst>
            <pc:docMk/>
            <pc:sldMk cId="945971899" sldId="475"/>
            <ac:picMk id="4" creationId="{EC9E6CCE-D193-4F8E-A864-65D700C10080}"/>
          </ac:picMkLst>
        </pc:picChg>
      </pc:sldChg>
    </pc:docChg>
  </pc:docChgLst>
  <pc:docChgLst>
    <pc:chgData name="Владимир Фогель" userId="1000d4621ae0ed45" providerId="LiveId" clId="{E4E78128-9401-4E50-92EF-AE5A77798592}"/>
    <pc:docChg chg="custSel delSld modSld">
      <pc:chgData name="Владимир Фогель" userId="1000d4621ae0ed45" providerId="LiveId" clId="{E4E78128-9401-4E50-92EF-AE5A77798592}" dt="2022-10-31T13:24:35.553" v="158" actId="14100"/>
      <pc:docMkLst>
        <pc:docMk/>
      </pc:docMkLst>
      <pc:sldChg chg="modSp mod">
        <pc:chgData name="Владимир Фогель" userId="1000d4621ae0ed45" providerId="LiveId" clId="{E4E78128-9401-4E50-92EF-AE5A77798592}" dt="2022-10-31T13:14:38.024" v="15" actId="20577"/>
        <pc:sldMkLst>
          <pc:docMk/>
          <pc:sldMk cId="0" sldId="261"/>
        </pc:sldMkLst>
        <pc:spChg chg="mod">
          <ac:chgData name="Владимир Фогель" userId="1000d4621ae0ed45" providerId="LiveId" clId="{E4E78128-9401-4E50-92EF-AE5A77798592}" dt="2022-10-31T13:14:38.024" v="15" actId="20577"/>
          <ac:spMkLst>
            <pc:docMk/>
            <pc:sldMk cId="0" sldId="261"/>
            <ac:spMk id="6146" creationId="{393D16F8-71F3-4EE1-97F4-559E576C4DFA}"/>
          </ac:spMkLst>
        </pc:spChg>
      </pc:sldChg>
      <pc:sldChg chg="addSp delSp modSp mod">
        <pc:chgData name="Владимир Фогель" userId="1000d4621ae0ed45" providerId="LiveId" clId="{E4E78128-9401-4E50-92EF-AE5A77798592}" dt="2022-10-31T13:22:30.929" v="146" actId="20577"/>
        <pc:sldMkLst>
          <pc:docMk/>
          <pc:sldMk cId="0" sldId="372"/>
        </pc:sldMkLst>
        <pc:spChg chg="del mod">
          <ac:chgData name="Владимир Фогель" userId="1000d4621ae0ed45" providerId="LiveId" clId="{E4E78128-9401-4E50-92EF-AE5A77798592}" dt="2022-10-31T13:22:00.201" v="135"/>
          <ac:spMkLst>
            <pc:docMk/>
            <pc:sldMk cId="0" sldId="372"/>
            <ac:spMk id="2" creationId="{8A275124-F4AD-4263-8E6E-9E1EA0D61A28}"/>
          </ac:spMkLst>
        </pc:spChg>
        <pc:spChg chg="del mod">
          <ac:chgData name="Владимир Фогель" userId="1000d4621ae0ed45" providerId="LiveId" clId="{E4E78128-9401-4E50-92EF-AE5A77798592}" dt="2022-10-31T13:22:00.202" v="137"/>
          <ac:spMkLst>
            <pc:docMk/>
            <pc:sldMk cId="0" sldId="372"/>
            <ac:spMk id="4" creationId="{AC78FD0E-B866-4F14-BB97-2CE7B39EB92F}"/>
          </ac:spMkLst>
        </pc:spChg>
        <pc:spChg chg="add mod">
          <ac:chgData name="Владимир Фогель" userId="1000d4621ae0ed45" providerId="LiveId" clId="{E4E78128-9401-4E50-92EF-AE5A77798592}" dt="2022-10-31T13:22:30.929" v="146" actId="20577"/>
          <ac:spMkLst>
            <pc:docMk/>
            <pc:sldMk cId="0" sldId="372"/>
            <ac:spMk id="8" creationId="{1836691C-68DE-49DF-B786-EA358C156473}"/>
          </ac:spMkLst>
        </pc:spChg>
        <pc:picChg chg="del">
          <ac:chgData name="Владимир Фогель" userId="1000d4621ae0ed45" providerId="LiveId" clId="{E4E78128-9401-4E50-92EF-AE5A77798592}" dt="2022-10-31T13:22:00.197" v="133" actId="478"/>
          <ac:picMkLst>
            <pc:docMk/>
            <pc:sldMk cId="0" sldId="372"/>
            <ac:picMk id="3" creationId="{24E8128B-63CE-406A-BF3F-BE6586EDBAE9}"/>
          </ac:picMkLst>
        </pc:picChg>
        <pc:picChg chg="del">
          <ac:chgData name="Владимир Фогель" userId="1000d4621ae0ed45" providerId="LiveId" clId="{E4E78128-9401-4E50-92EF-AE5A77798592}" dt="2022-10-31T13:21:54.775" v="129" actId="478"/>
          <ac:picMkLst>
            <pc:docMk/>
            <pc:sldMk cId="0" sldId="372"/>
            <ac:picMk id="6" creationId="{867BEA4D-68B9-4476-B354-B3CC0592AE09}"/>
          </ac:picMkLst>
        </pc:picChg>
        <pc:picChg chg="add mod">
          <ac:chgData name="Владимир Фогель" userId="1000d4621ae0ed45" providerId="LiveId" clId="{E4E78128-9401-4E50-92EF-AE5A77798592}" dt="2022-10-31T13:22:09.330" v="142" actId="1076"/>
          <ac:picMkLst>
            <pc:docMk/>
            <pc:sldMk cId="0" sldId="372"/>
            <ac:picMk id="7" creationId="{2A11C547-33AF-4C57-B768-90DE45DC873E}"/>
          </ac:picMkLst>
        </pc:picChg>
      </pc:sldChg>
      <pc:sldChg chg="addSp delSp modSp mod">
        <pc:chgData name="Владимир Фогель" userId="1000d4621ae0ed45" providerId="LiveId" clId="{E4E78128-9401-4E50-92EF-AE5A77798592}" dt="2022-10-31T13:18:47.635" v="63" actId="1076"/>
        <pc:sldMkLst>
          <pc:docMk/>
          <pc:sldMk cId="1084570925" sldId="456"/>
        </pc:sldMkLst>
        <pc:spChg chg="mod">
          <ac:chgData name="Владимир Фогель" userId="1000d4621ae0ed45" providerId="LiveId" clId="{E4E78128-9401-4E50-92EF-AE5A77798592}" dt="2022-10-31T13:16:25.904" v="53"/>
          <ac:spMkLst>
            <pc:docMk/>
            <pc:sldMk cId="1084570925" sldId="456"/>
            <ac:spMk id="2" creationId="{61D78322-85BD-45FB-8BDC-1BE15391BEBC}"/>
          </ac:spMkLst>
        </pc:spChg>
        <pc:picChg chg="del">
          <ac:chgData name="Владимир Фогель" userId="1000d4621ae0ed45" providerId="LiveId" clId="{E4E78128-9401-4E50-92EF-AE5A77798592}" dt="2022-10-31T13:16:04.274" v="47" actId="478"/>
          <ac:picMkLst>
            <pc:docMk/>
            <pc:sldMk cId="1084570925" sldId="456"/>
            <ac:picMk id="5" creationId="{E9984F59-DB07-4E57-8C09-4C2C0643AA34}"/>
          </ac:picMkLst>
        </pc:picChg>
        <pc:picChg chg="add mod">
          <ac:chgData name="Владимир Фогель" userId="1000d4621ae0ed45" providerId="LiveId" clId="{E4E78128-9401-4E50-92EF-AE5A77798592}" dt="2022-10-31T13:18:47.635" v="63" actId="1076"/>
          <ac:picMkLst>
            <pc:docMk/>
            <pc:sldMk cId="1084570925" sldId="456"/>
            <ac:picMk id="6" creationId="{9E55252E-EFFD-4FBB-A68D-375340AD79F9}"/>
          </ac:picMkLst>
        </pc:picChg>
        <pc:picChg chg="add mod">
          <ac:chgData name="Владимир Фогель" userId="1000d4621ae0ed45" providerId="LiveId" clId="{E4E78128-9401-4E50-92EF-AE5A77798592}" dt="2022-10-31T13:18:38.043" v="62" actId="1076"/>
          <ac:picMkLst>
            <pc:docMk/>
            <pc:sldMk cId="1084570925" sldId="456"/>
            <ac:picMk id="8" creationId="{41B798EB-3F77-4974-AFFC-FB2A19644ABA}"/>
          </ac:picMkLst>
        </pc:picChg>
      </pc:sldChg>
      <pc:sldChg chg="addSp delSp modSp mod">
        <pc:chgData name="Владимир Фогель" userId="1000d4621ae0ed45" providerId="LiveId" clId="{E4E78128-9401-4E50-92EF-AE5A77798592}" dt="2022-10-31T13:24:35.553" v="158" actId="14100"/>
        <pc:sldMkLst>
          <pc:docMk/>
          <pc:sldMk cId="3321546699" sldId="457"/>
        </pc:sldMkLst>
        <pc:spChg chg="mod">
          <ac:chgData name="Владимир Фогель" userId="1000d4621ae0ed45" providerId="LiveId" clId="{E4E78128-9401-4E50-92EF-AE5A77798592}" dt="2022-10-31T13:20:08.136" v="128" actId="20577"/>
          <ac:spMkLst>
            <pc:docMk/>
            <pc:sldMk cId="3321546699" sldId="457"/>
            <ac:spMk id="2" creationId="{97E397D1-AD7B-4132-9C88-DCC0EC8C4967}"/>
          </ac:spMkLst>
        </pc:spChg>
        <pc:picChg chg="add mod">
          <ac:chgData name="Владимир Фогель" userId="1000d4621ae0ed45" providerId="LiveId" clId="{E4E78128-9401-4E50-92EF-AE5A77798592}" dt="2022-10-31T13:24:35.553" v="158" actId="14100"/>
          <ac:picMkLst>
            <pc:docMk/>
            <pc:sldMk cId="3321546699" sldId="457"/>
            <ac:picMk id="6" creationId="{C09C0E7E-0067-44D2-B710-92F24F1D5945}"/>
          </ac:picMkLst>
        </pc:picChg>
        <pc:picChg chg="del">
          <ac:chgData name="Владимир Фогель" userId="1000d4621ae0ed45" providerId="LiveId" clId="{E4E78128-9401-4E50-92EF-AE5A77798592}" dt="2022-10-31T13:24:28.412" v="154" actId="478"/>
          <ac:picMkLst>
            <pc:docMk/>
            <pc:sldMk cId="3321546699" sldId="457"/>
            <ac:picMk id="7" creationId="{1FE633B0-EC81-4D76-8E25-39644A6F6B59}"/>
          </ac:picMkLst>
        </pc:picChg>
      </pc:sldChg>
      <pc:sldChg chg="addSp delSp modSp mod">
        <pc:chgData name="Владимир Фогель" userId="1000d4621ae0ed45" providerId="LiveId" clId="{E4E78128-9401-4E50-92EF-AE5A77798592}" dt="2022-10-31T13:23:39.792" v="153" actId="14100"/>
        <pc:sldMkLst>
          <pc:docMk/>
          <pc:sldMk cId="2057334687" sldId="461"/>
        </pc:sldMkLst>
        <pc:spChg chg="mod">
          <ac:chgData name="Владимир Фогель" userId="1000d4621ae0ed45" providerId="LiveId" clId="{E4E78128-9401-4E50-92EF-AE5A77798592}" dt="2022-10-31T13:20:00.448" v="110" actId="20577"/>
          <ac:spMkLst>
            <pc:docMk/>
            <pc:sldMk cId="2057334687" sldId="461"/>
            <ac:spMk id="2" creationId="{97E397D1-AD7B-4132-9C88-DCC0EC8C4967}"/>
          </ac:spMkLst>
        </pc:spChg>
        <pc:spChg chg="mod">
          <ac:chgData name="Владимир Фогель" userId="1000d4621ae0ed45" providerId="LiveId" clId="{E4E78128-9401-4E50-92EF-AE5A77798592}" dt="2022-10-31T13:23:36.606" v="152" actId="14100"/>
          <ac:spMkLst>
            <pc:docMk/>
            <pc:sldMk cId="2057334687" sldId="461"/>
            <ac:spMk id="3" creationId="{723D0B46-AE69-4A4A-BF86-42F414A82F75}"/>
          </ac:spMkLst>
        </pc:spChg>
        <pc:picChg chg="del">
          <ac:chgData name="Владимир Фогель" userId="1000d4621ae0ed45" providerId="LiveId" clId="{E4E78128-9401-4E50-92EF-AE5A77798592}" dt="2022-10-31T13:19:31.594" v="64" actId="478"/>
          <ac:picMkLst>
            <pc:docMk/>
            <pc:sldMk cId="2057334687" sldId="461"/>
            <ac:picMk id="6" creationId="{32DA1079-B39F-4277-B9B6-A520D7650054}"/>
          </ac:picMkLst>
        </pc:picChg>
        <pc:picChg chg="add del mod">
          <ac:chgData name="Владимир Фогель" userId="1000d4621ae0ed45" providerId="LiveId" clId="{E4E78128-9401-4E50-92EF-AE5A77798592}" dt="2022-10-31T13:23:25.966" v="147" actId="478"/>
          <ac:picMkLst>
            <pc:docMk/>
            <pc:sldMk cId="2057334687" sldId="461"/>
            <ac:picMk id="7" creationId="{09F3EEDC-CC25-4DAD-ACE2-535B40135E17}"/>
          </ac:picMkLst>
        </pc:picChg>
        <pc:picChg chg="add mod">
          <ac:chgData name="Владимир Фогель" userId="1000d4621ae0ed45" providerId="LiveId" clId="{E4E78128-9401-4E50-92EF-AE5A77798592}" dt="2022-10-31T13:23:39.792" v="153" actId="14100"/>
          <ac:picMkLst>
            <pc:docMk/>
            <pc:sldMk cId="2057334687" sldId="461"/>
            <ac:picMk id="9" creationId="{C43ADC41-1FAF-478A-8C03-26B72AB596B4}"/>
          </ac:picMkLst>
        </pc:picChg>
      </pc:sldChg>
      <pc:sldChg chg="del">
        <pc:chgData name="Владимир Фогель" userId="1000d4621ae0ed45" providerId="LiveId" clId="{E4E78128-9401-4E50-92EF-AE5A77798592}" dt="2022-10-31T13:14:43.885" v="16" actId="47"/>
        <pc:sldMkLst>
          <pc:docMk/>
          <pc:sldMk cId="638142172" sldId="462"/>
        </pc:sldMkLst>
      </pc:sldChg>
    </pc:docChg>
  </pc:docChgLst>
  <pc:docChgLst>
    <pc:chgData name="Владимир Фогель" userId="1000d4621ae0ed45" providerId="LiveId" clId="{84002EBE-26E4-4F75-ABED-50CC88BCF72D}"/>
    <pc:docChg chg="undo custSel addSld delSld modSld">
      <pc:chgData name="Владимир Фогель" userId="1000d4621ae0ed45" providerId="LiveId" clId="{84002EBE-26E4-4F75-ABED-50CC88BCF72D}" dt="2023-03-03T11:40:59.181" v="1195" actId="47"/>
      <pc:docMkLst>
        <pc:docMk/>
      </pc:docMkLst>
      <pc:sldChg chg="modSp mod">
        <pc:chgData name="Владимир Фогель" userId="1000d4621ae0ed45" providerId="LiveId" clId="{84002EBE-26E4-4F75-ABED-50CC88BCF72D}" dt="2023-03-03T11:21:50.976" v="13" actId="403"/>
        <pc:sldMkLst>
          <pc:docMk/>
          <pc:sldMk cId="0" sldId="261"/>
        </pc:sldMkLst>
        <pc:spChg chg="mod">
          <ac:chgData name="Владимир Фогель" userId="1000d4621ae0ed45" providerId="LiveId" clId="{84002EBE-26E4-4F75-ABED-50CC88BCF72D}" dt="2023-03-03T11:21:50.976" v="13" actId="403"/>
          <ac:spMkLst>
            <pc:docMk/>
            <pc:sldMk cId="0" sldId="261"/>
            <ac:spMk id="6146" creationId="{393D16F8-71F3-4EE1-97F4-559E576C4DFA}"/>
          </ac:spMkLst>
        </pc:spChg>
      </pc:sldChg>
      <pc:sldChg chg="del">
        <pc:chgData name="Владимир Фогель" userId="1000d4621ae0ed45" providerId="LiveId" clId="{84002EBE-26E4-4F75-ABED-50CC88BCF72D}" dt="2023-03-03T11:22:27.876" v="45" actId="47"/>
        <pc:sldMkLst>
          <pc:docMk/>
          <pc:sldMk cId="0" sldId="360"/>
        </pc:sldMkLst>
      </pc:sldChg>
      <pc:sldChg chg="del">
        <pc:chgData name="Владимир Фогель" userId="1000d4621ae0ed45" providerId="LiveId" clId="{84002EBE-26E4-4F75-ABED-50CC88BCF72D}" dt="2023-03-03T11:22:31.129" v="47" actId="47"/>
        <pc:sldMkLst>
          <pc:docMk/>
          <pc:sldMk cId="0" sldId="367"/>
        </pc:sldMkLst>
      </pc:sldChg>
      <pc:sldChg chg="del">
        <pc:chgData name="Владимир Фогель" userId="1000d4621ae0ed45" providerId="LiveId" clId="{84002EBE-26E4-4F75-ABED-50CC88BCF72D}" dt="2023-03-03T11:22:31.761" v="48" actId="47"/>
        <pc:sldMkLst>
          <pc:docMk/>
          <pc:sldMk cId="3321546699" sldId="457"/>
        </pc:sldMkLst>
      </pc:sldChg>
      <pc:sldChg chg="del">
        <pc:chgData name="Владимир Фогель" userId="1000d4621ae0ed45" providerId="LiveId" clId="{84002EBE-26E4-4F75-ABED-50CC88BCF72D}" dt="2023-03-03T11:22:32.315" v="49" actId="47"/>
        <pc:sldMkLst>
          <pc:docMk/>
          <pc:sldMk cId="1317226398" sldId="463"/>
        </pc:sldMkLst>
      </pc:sldChg>
      <pc:sldChg chg="addSp delSp modSp mod">
        <pc:chgData name="Владимир Фогель" userId="1000d4621ae0ed45" providerId="LiveId" clId="{84002EBE-26E4-4F75-ABED-50CC88BCF72D}" dt="2023-03-03T11:33:34.471" v="571" actId="1076"/>
        <pc:sldMkLst>
          <pc:docMk/>
          <pc:sldMk cId="537940853" sldId="468"/>
        </pc:sldMkLst>
        <pc:spChg chg="mod">
          <ac:chgData name="Владимир Фогель" userId="1000d4621ae0ed45" providerId="LiveId" clId="{84002EBE-26E4-4F75-ABED-50CC88BCF72D}" dt="2023-03-03T11:27:24.094" v="131" actId="113"/>
          <ac:spMkLst>
            <pc:docMk/>
            <pc:sldMk cId="537940853" sldId="468"/>
            <ac:spMk id="2" creationId="{61D78322-85BD-45FB-8BDC-1BE15391BEBC}"/>
          </ac:spMkLst>
        </pc:spChg>
        <pc:spChg chg="add mod">
          <ac:chgData name="Владимир Фогель" userId="1000d4621ae0ed45" providerId="LiveId" clId="{84002EBE-26E4-4F75-ABED-50CC88BCF72D}" dt="2023-03-03T11:33:34.471" v="571" actId="1076"/>
          <ac:spMkLst>
            <pc:docMk/>
            <pc:sldMk cId="537940853" sldId="468"/>
            <ac:spMk id="7" creationId="{DA60C946-40E2-4169-8AF9-AE98C7E3CF22}"/>
          </ac:spMkLst>
        </pc:spChg>
        <pc:picChg chg="add mod">
          <ac:chgData name="Владимир Фогель" userId="1000d4621ae0ed45" providerId="LiveId" clId="{84002EBE-26E4-4F75-ABED-50CC88BCF72D}" dt="2023-03-03T11:30:33.251" v="267" actId="1076"/>
          <ac:picMkLst>
            <pc:docMk/>
            <pc:sldMk cId="537940853" sldId="468"/>
            <ac:picMk id="5" creationId="{8BFC8C12-78CF-4CF9-A630-8C40404D0367}"/>
          </ac:picMkLst>
        </pc:picChg>
        <pc:picChg chg="del">
          <ac:chgData name="Владимир Фогель" userId="1000d4621ae0ed45" providerId="LiveId" clId="{84002EBE-26E4-4F75-ABED-50CC88BCF72D}" dt="2023-03-03T11:22:06.939" v="14" actId="478"/>
          <ac:picMkLst>
            <pc:docMk/>
            <pc:sldMk cId="537940853" sldId="468"/>
            <ac:picMk id="6" creationId="{9C6672DE-4268-4C51-B552-823FF1F31039}"/>
          </ac:picMkLst>
        </pc:picChg>
      </pc:sldChg>
      <pc:sldChg chg="del">
        <pc:chgData name="Владимир Фогель" userId="1000d4621ae0ed45" providerId="LiveId" clId="{84002EBE-26E4-4F75-ABED-50CC88BCF72D}" dt="2023-03-03T11:22:29.581" v="46" actId="47"/>
        <pc:sldMkLst>
          <pc:docMk/>
          <pc:sldMk cId="418092192" sldId="471"/>
        </pc:sldMkLst>
      </pc:sldChg>
      <pc:sldChg chg="del">
        <pc:chgData name="Владимир Фогель" userId="1000d4621ae0ed45" providerId="LiveId" clId="{84002EBE-26E4-4F75-ABED-50CC88BCF72D}" dt="2023-03-03T11:22:33.332" v="50" actId="47"/>
        <pc:sldMkLst>
          <pc:docMk/>
          <pc:sldMk cId="1720061376" sldId="473"/>
        </pc:sldMkLst>
      </pc:sldChg>
      <pc:sldChg chg="del">
        <pc:chgData name="Владимир Фогель" userId="1000d4621ae0ed45" providerId="LiveId" clId="{84002EBE-26E4-4F75-ABED-50CC88BCF72D}" dt="2023-03-03T11:22:34.218" v="51" actId="47"/>
        <pc:sldMkLst>
          <pc:docMk/>
          <pc:sldMk cId="1261843974" sldId="474"/>
        </pc:sldMkLst>
      </pc:sldChg>
      <pc:sldChg chg="addSp delSp modSp mod">
        <pc:chgData name="Владимир Фогель" userId="1000d4621ae0ed45" providerId="LiveId" clId="{84002EBE-26E4-4F75-ABED-50CC88BCF72D}" dt="2023-03-03T11:27:15.816" v="130" actId="14100"/>
        <pc:sldMkLst>
          <pc:docMk/>
          <pc:sldMk cId="776448078" sldId="475"/>
        </pc:sldMkLst>
        <pc:spChg chg="mod">
          <ac:chgData name="Владимир Фогель" userId="1000d4621ae0ed45" providerId="LiveId" clId="{84002EBE-26E4-4F75-ABED-50CC88BCF72D}" dt="2023-03-03T11:27:15.816" v="130" actId="14100"/>
          <ac:spMkLst>
            <pc:docMk/>
            <pc:sldMk cId="776448078" sldId="475"/>
            <ac:spMk id="19458" creationId="{4F7E9D91-B619-4C22-844F-739A7A5F98DF}"/>
          </ac:spMkLst>
        </pc:spChg>
        <pc:picChg chg="del">
          <ac:chgData name="Владимир Фогель" userId="1000d4621ae0ed45" providerId="LiveId" clId="{84002EBE-26E4-4F75-ABED-50CC88BCF72D}" dt="2023-03-03T11:22:43.350" v="53" actId="478"/>
          <ac:picMkLst>
            <pc:docMk/>
            <pc:sldMk cId="776448078" sldId="475"/>
            <ac:picMk id="3" creationId="{1FA37760-F2C8-4BE9-A239-D63B96F86FAD}"/>
          </ac:picMkLst>
        </pc:picChg>
        <pc:picChg chg="add mod">
          <ac:chgData name="Владимир Фогель" userId="1000d4621ae0ed45" providerId="LiveId" clId="{84002EBE-26E4-4F75-ABED-50CC88BCF72D}" dt="2023-03-03T11:26:26.611" v="119" actId="1076"/>
          <ac:picMkLst>
            <pc:docMk/>
            <pc:sldMk cId="776448078" sldId="475"/>
            <ac:picMk id="4" creationId="{ABDF7C7D-DBBE-4F56-ABAC-742784E66F45}"/>
          </ac:picMkLst>
        </pc:picChg>
        <pc:picChg chg="add mod">
          <ac:chgData name="Владимир Фогель" userId="1000d4621ae0ed45" providerId="LiveId" clId="{84002EBE-26E4-4F75-ABED-50CC88BCF72D}" dt="2023-03-03T11:26:53.236" v="125" actId="1076"/>
          <ac:picMkLst>
            <pc:docMk/>
            <pc:sldMk cId="776448078" sldId="475"/>
            <ac:picMk id="6" creationId="{415D112E-39A0-403D-A902-AC72CDDC1AED}"/>
          </ac:picMkLst>
        </pc:picChg>
      </pc:sldChg>
      <pc:sldChg chg="modSp add del mod">
        <pc:chgData name="Владимир Фогель" userId="1000d4621ae0ed45" providerId="LiveId" clId="{84002EBE-26E4-4F75-ABED-50CC88BCF72D}" dt="2023-03-03T11:40:59.181" v="1195" actId="47"/>
        <pc:sldMkLst>
          <pc:docMk/>
          <pc:sldMk cId="829385930" sldId="476"/>
        </pc:sldMkLst>
        <pc:spChg chg="mod">
          <ac:chgData name="Владимир Фогель" userId="1000d4621ae0ed45" providerId="LiveId" clId="{84002EBE-26E4-4F75-ABED-50CC88BCF72D}" dt="2023-03-03T11:23:11.450" v="85" actId="20577"/>
          <ac:spMkLst>
            <pc:docMk/>
            <pc:sldMk cId="829385930" sldId="476"/>
            <ac:spMk id="19458" creationId="{4F7E9D91-B619-4C22-844F-739A7A5F98DF}"/>
          </ac:spMkLst>
        </pc:spChg>
      </pc:sldChg>
      <pc:sldChg chg="addSp delSp modSp add mod">
        <pc:chgData name="Владимир Фогель" userId="1000d4621ae0ed45" providerId="LiveId" clId="{84002EBE-26E4-4F75-ABED-50CC88BCF72D}" dt="2023-03-03T11:33:31.456" v="570" actId="1076"/>
        <pc:sldMkLst>
          <pc:docMk/>
          <pc:sldMk cId="3263613002" sldId="477"/>
        </pc:sldMkLst>
        <pc:spChg chg="mod">
          <ac:chgData name="Владимир Фогель" userId="1000d4621ae0ed45" providerId="LiveId" clId="{84002EBE-26E4-4F75-ABED-50CC88BCF72D}" dt="2023-03-03T11:29:18.416" v="182" actId="20577"/>
          <ac:spMkLst>
            <pc:docMk/>
            <pc:sldMk cId="3263613002" sldId="477"/>
            <ac:spMk id="2" creationId="{61D78322-85BD-45FB-8BDC-1BE15391BEBC}"/>
          </ac:spMkLst>
        </pc:spChg>
        <pc:spChg chg="add mod">
          <ac:chgData name="Владимир Фогель" userId="1000d4621ae0ed45" providerId="LiveId" clId="{84002EBE-26E4-4F75-ABED-50CC88BCF72D}" dt="2023-03-03T11:33:31.456" v="570" actId="1076"/>
          <ac:spMkLst>
            <pc:docMk/>
            <pc:sldMk cId="3263613002" sldId="477"/>
            <ac:spMk id="11" creationId="{6BA8D5A0-CA2A-457C-9E2C-780F4F2E914E}"/>
          </ac:spMkLst>
        </pc:spChg>
        <pc:picChg chg="del">
          <ac:chgData name="Владимир Фогель" userId="1000d4621ae0ed45" providerId="LiveId" clId="{84002EBE-26E4-4F75-ABED-50CC88BCF72D}" dt="2023-03-03T11:27:34.900" v="133" actId="478"/>
          <ac:picMkLst>
            <pc:docMk/>
            <pc:sldMk cId="3263613002" sldId="477"/>
            <ac:picMk id="5" creationId="{8BFC8C12-78CF-4CF9-A630-8C40404D0367}"/>
          </ac:picMkLst>
        </pc:picChg>
        <pc:picChg chg="add mod">
          <ac:chgData name="Владимир Фогель" userId="1000d4621ae0ed45" providerId="LiveId" clId="{84002EBE-26E4-4F75-ABED-50CC88BCF72D}" dt="2023-03-03T11:32:22.056" v="434" actId="1076"/>
          <ac:picMkLst>
            <pc:docMk/>
            <pc:sldMk cId="3263613002" sldId="477"/>
            <ac:picMk id="6" creationId="{26321AD6-ADFD-479A-8580-097794B18419}"/>
          </ac:picMkLst>
        </pc:picChg>
        <pc:picChg chg="add del mod">
          <ac:chgData name="Владимир Фогель" userId="1000d4621ae0ed45" providerId="LiveId" clId="{84002EBE-26E4-4F75-ABED-50CC88BCF72D}" dt="2023-03-03T11:29:04.975" v="149" actId="478"/>
          <ac:picMkLst>
            <pc:docMk/>
            <pc:sldMk cId="3263613002" sldId="477"/>
            <ac:picMk id="8" creationId="{49CC2E9A-D1EA-4636-95C3-3EFE042401CE}"/>
          </ac:picMkLst>
        </pc:picChg>
        <pc:picChg chg="add mod">
          <ac:chgData name="Владимир Фогель" userId="1000d4621ae0ed45" providerId="LiveId" clId="{84002EBE-26E4-4F75-ABED-50CC88BCF72D}" dt="2023-03-03T11:32:19.506" v="433" actId="14100"/>
          <ac:picMkLst>
            <pc:docMk/>
            <pc:sldMk cId="3263613002" sldId="477"/>
            <ac:picMk id="10" creationId="{0FA76337-3280-4580-B173-D09665D53EDF}"/>
          </ac:picMkLst>
        </pc:picChg>
      </pc:sldChg>
      <pc:sldChg chg="addSp delSp add del mod">
        <pc:chgData name="Владимир Фогель" userId="1000d4621ae0ed45" providerId="LiveId" clId="{84002EBE-26E4-4F75-ABED-50CC88BCF72D}" dt="2023-03-03T11:34:13.547" v="574" actId="47"/>
        <pc:sldMkLst>
          <pc:docMk/>
          <pc:sldMk cId="255576821" sldId="478"/>
        </pc:sldMkLst>
        <pc:picChg chg="add del">
          <ac:chgData name="Владимир Фогель" userId="1000d4621ae0ed45" providerId="LiveId" clId="{84002EBE-26E4-4F75-ABED-50CC88BCF72D}" dt="2023-03-03T11:34:11.420" v="573" actId="478"/>
          <ac:picMkLst>
            <pc:docMk/>
            <pc:sldMk cId="255576821" sldId="478"/>
            <ac:picMk id="5" creationId="{AB9BFDDD-C672-4179-8C28-E7B8964891A5}"/>
          </ac:picMkLst>
        </pc:picChg>
        <pc:picChg chg="del">
          <ac:chgData name="Владимир Фогель" userId="1000d4621ae0ed45" providerId="LiveId" clId="{84002EBE-26E4-4F75-ABED-50CC88BCF72D}" dt="2023-03-03T11:30:22.564" v="264" actId="478"/>
          <ac:picMkLst>
            <pc:docMk/>
            <pc:sldMk cId="255576821" sldId="478"/>
            <ac:picMk id="6" creationId="{26321AD6-ADFD-479A-8580-097794B18419}"/>
          </ac:picMkLst>
        </pc:picChg>
      </pc:sldChg>
      <pc:sldChg chg="addSp delSp modSp add mod">
        <pc:chgData name="Владимир Фогель" userId="1000d4621ae0ed45" providerId="LiveId" clId="{84002EBE-26E4-4F75-ABED-50CC88BCF72D}" dt="2023-03-03T11:40:38.111" v="1193" actId="1076"/>
        <pc:sldMkLst>
          <pc:docMk/>
          <pc:sldMk cId="256432590" sldId="479"/>
        </pc:sldMkLst>
        <pc:spChg chg="mod">
          <ac:chgData name="Владимир Фогель" userId="1000d4621ae0ed45" providerId="LiveId" clId="{84002EBE-26E4-4F75-ABED-50CC88BCF72D}" dt="2023-03-03T11:29:32.702" v="194" actId="20577"/>
          <ac:spMkLst>
            <pc:docMk/>
            <pc:sldMk cId="256432590" sldId="479"/>
            <ac:spMk id="2" creationId="{61D78322-85BD-45FB-8BDC-1BE15391BEBC}"/>
          </ac:spMkLst>
        </pc:spChg>
        <pc:spChg chg="add mod">
          <ac:chgData name="Владимир Фогель" userId="1000d4621ae0ed45" providerId="LiveId" clId="{84002EBE-26E4-4F75-ABED-50CC88BCF72D}" dt="2023-03-03T11:40:38.111" v="1193" actId="1076"/>
          <ac:spMkLst>
            <pc:docMk/>
            <pc:sldMk cId="256432590" sldId="479"/>
            <ac:spMk id="9" creationId="{9AFFF435-6737-4EB6-B74F-EED4B1901562}"/>
          </ac:spMkLst>
        </pc:spChg>
        <pc:picChg chg="add mod">
          <ac:chgData name="Владимир Фогель" userId="1000d4621ae0ed45" providerId="LiveId" clId="{84002EBE-26E4-4F75-ABED-50CC88BCF72D}" dt="2023-03-03T11:39:05.591" v="942" actId="1076"/>
          <ac:picMkLst>
            <pc:docMk/>
            <pc:sldMk cId="256432590" sldId="479"/>
            <ac:picMk id="5" creationId="{EBF4B080-0760-4540-A051-B24947C9E90F}"/>
          </ac:picMkLst>
        </pc:picChg>
        <pc:picChg chg="del">
          <ac:chgData name="Владимир Фогель" userId="1000d4621ae0ed45" providerId="LiveId" clId="{84002EBE-26E4-4F75-ABED-50CC88BCF72D}" dt="2023-03-03T11:30:17.255" v="263" actId="478"/>
          <ac:picMkLst>
            <pc:docMk/>
            <pc:sldMk cId="256432590" sldId="479"/>
            <ac:picMk id="6" creationId="{26321AD6-ADFD-479A-8580-097794B18419}"/>
          </ac:picMkLst>
        </pc:picChg>
        <pc:picChg chg="add mod">
          <ac:chgData name="Владимир Фогель" userId="1000d4621ae0ed45" providerId="LiveId" clId="{84002EBE-26E4-4F75-ABED-50CC88BCF72D}" dt="2023-03-03T11:36:31.816" v="731" actId="1076"/>
          <ac:picMkLst>
            <pc:docMk/>
            <pc:sldMk cId="256432590" sldId="479"/>
            <ac:picMk id="8" creationId="{6EF28DAA-5AEA-4CF7-959A-378445AC9136}"/>
          </ac:picMkLst>
        </pc:picChg>
      </pc:sldChg>
      <pc:sldChg chg="addSp delSp modSp add mod">
        <pc:chgData name="Владимир Фогель" userId="1000d4621ae0ed45" providerId="LiveId" clId="{84002EBE-26E4-4F75-ABED-50CC88BCF72D}" dt="2023-03-03T11:40:41.256" v="1194" actId="1076"/>
        <pc:sldMkLst>
          <pc:docMk/>
          <pc:sldMk cId="2935089038" sldId="480"/>
        </pc:sldMkLst>
        <pc:spChg chg="mod">
          <ac:chgData name="Владимир Фогель" userId="1000d4621ae0ed45" providerId="LiveId" clId="{84002EBE-26E4-4F75-ABED-50CC88BCF72D}" dt="2023-03-03T11:29:50.945" v="217" actId="20577"/>
          <ac:spMkLst>
            <pc:docMk/>
            <pc:sldMk cId="2935089038" sldId="480"/>
            <ac:spMk id="2" creationId="{61D78322-85BD-45FB-8BDC-1BE15391BEBC}"/>
          </ac:spMkLst>
        </pc:spChg>
        <pc:spChg chg="add mod">
          <ac:chgData name="Владимир Фогель" userId="1000d4621ae0ed45" providerId="LiveId" clId="{84002EBE-26E4-4F75-ABED-50CC88BCF72D}" dt="2023-03-03T11:40:41.256" v="1194" actId="1076"/>
          <ac:spMkLst>
            <pc:docMk/>
            <pc:sldMk cId="2935089038" sldId="480"/>
            <ac:spMk id="9" creationId="{56CCCFE9-645F-4791-B579-47A29931D33B}"/>
          </ac:spMkLst>
        </pc:spChg>
        <pc:picChg chg="add mod">
          <ac:chgData name="Владимир Фогель" userId="1000d4621ae0ed45" providerId="LiveId" clId="{84002EBE-26E4-4F75-ABED-50CC88BCF72D}" dt="2023-03-03T11:34:56.271" v="584" actId="1076"/>
          <ac:picMkLst>
            <pc:docMk/>
            <pc:sldMk cId="2935089038" sldId="480"/>
            <ac:picMk id="5" creationId="{6B275372-1CB0-4042-9313-2B508C48A14D}"/>
          </ac:picMkLst>
        </pc:picChg>
        <pc:picChg chg="del">
          <ac:chgData name="Владимир Фогель" userId="1000d4621ae0ed45" providerId="LiveId" clId="{84002EBE-26E4-4F75-ABED-50CC88BCF72D}" dt="2023-03-03T11:30:15.739" v="262" actId="478"/>
          <ac:picMkLst>
            <pc:docMk/>
            <pc:sldMk cId="2935089038" sldId="480"/>
            <ac:picMk id="6" creationId="{26321AD6-ADFD-479A-8580-097794B18419}"/>
          </ac:picMkLst>
        </pc:picChg>
        <pc:picChg chg="add mod">
          <ac:chgData name="Владимир Фогель" userId="1000d4621ae0ed45" providerId="LiveId" clId="{84002EBE-26E4-4F75-ABED-50CC88BCF72D}" dt="2023-03-03T11:34:58.431" v="585" actId="14100"/>
          <ac:picMkLst>
            <pc:docMk/>
            <pc:sldMk cId="2935089038" sldId="480"/>
            <ac:picMk id="8" creationId="{FF3275F7-AC5B-43EA-A1F8-EFFF2DCA21B1}"/>
          </ac:picMkLst>
        </pc:picChg>
      </pc:sldChg>
      <pc:sldChg chg="addSp delSp modSp add mod">
        <pc:chgData name="Владимир Фогель" userId="1000d4621ae0ed45" providerId="LiveId" clId="{84002EBE-26E4-4F75-ABED-50CC88BCF72D}" dt="2023-03-03T11:38:54.545" v="940" actId="403"/>
        <pc:sldMkLst>
          <pc:docMk/>
          <pc:sldMk cId="2171368318" sldId="481"/>
        </pc:sldMkLst>
        <pc:spChg chg="mod">
          <ac:chgData name="Владимир Фогель" userId="1000d4621ae0ed45" providerId="LiveId" clId="{84002EBE-26E4-4F75-ABED-50CC88BCF72D}" dt="2023-03-03T11:30:03.998" v="260" actId="20577"/>
          <ac:spMkLst>
            <pc:docMk/>
            <pc:sldMk cId="2171368318" sldId="481"/>
            <ac:spMk id="2" creationId="{61D78322-85BD-45FB-8BDC-1BE15391BEBC}"/>
          </ac:spMkLst>
        </pc:spChg>
        <pc:spChg chg="add mod">
          <ac:chgData name="Владимир Фогель" userId="1000d4621ae0ed45" providerId="LiveId" clId="{84002EBE-26E4-4F75-ABED-50CC88BCF72D}" dt="2023-03-03T11:38:54.545" v="940" actId="403"/>
          <ac:spMkLst>
            <pc:docMk/>
            <pc:sldMk cId="2171368318" sldId="481"/>
            <ac:spMk id="9" creationId="{37288528-4A44-4D72-A82B-D91E45778025}"/>
          </ac:spMkLst>
        </pc:spChg>
        <pc:picChg chg="add mod">
          <ac:chgData name="Владимир Фогель" userId="1000d4621ae0ed45" providerId="LiveId" clId="{84002EBE-26E4-4F75-ABED-50CC88BCF72D}" dt="2023-03-03T11:37:20.946" v="734" actId="1076"/>
          <ac:picMkLst>
            <pc:docMk/>
            <pc:sldMk cId="2171368318" sldId="481"/>
            <ac:picMk id="5" creationId="{7C0991A6-5698-4CA6-AB4C-4784CADD91D8}"/>
          </ac:picMkLst>
        </pc:picChg>
        <pc:picChg chg="del">
          <ac:chgData name="Владимир Фогель" userId="1000d4621ae0ed45" providerId="LiveId" clId="{84002EBE-26E4-4F75-ABED-50CC88BCF72D}" dt="2023-03-03T11:30:14.315" v="261" actId="478"/>
          <ac:picMkLst>
            <pc:docMk/>
            <pc:sldMk cId="2171368318" sldId="481"/>
            <ac:picMk id="6" creationId="{26321AD6-ADFD-479A-8580-097794B18419}"/>
          </ac:picMkLst>
        </pc:picChg>
        <pc:picChg chg="add mod">
          <ac:chgData name="Владимир Фогель" userId="1000d4621ae0ed45" providerId="LiveId" clId="{84002EBE-26E4-4F75-ABED-50CC88BCF72D}" dt="2023-03-03T11:37:46.436" v="738" actId="14100"/>
          <ac:picMkLst>
            <pc:docMk/>
            <pc:sldMk cId="2171368318" sldId="481"/>
            <ac:picMk id="8" creationId="{D46A8124-19EA-4565-B79B-2DC7B04710C0}"/>
          </ac:picMkLst>
        </pc:picChg>
      </pc:sldChg>
    </pc:docChg>
  </pc:docChgLst>
  <pc:docChgLst>
    <pc:chgData name="Владимир Фогель" userId="1000d4621ae0ed45" providerId="LiveId" clId="{04755063-2B8B-4949-9B7A-3C31DEF0E6F1}"/>
    <pc:docChg chg="custSel addSld delSld modSld sldOrd">
      <pc:chgData name="Владимир Фогель" userId="1000d4621ae0ed45" providerId="LiveId" clId="{04755063-2B8B-4949-9B7A-3C31DEF0E6F1}" dt="2022-11-23T09:19:06.480" v="109" actId="20577"/>
      <pc:docMkLst>
        <pc:docMk/>
      </pc:docMkLst>
      <pc:sldChg chg="addSp delSp modSp mod">
        <pc:chgData name="Владимир Фогель" userId="1000d4621ae0ed45" providerId="LiveId" clId="{04755063-2B8B-4949-9B7A-3C31DEF0E6F1}" dt="2022-11-23T09:08:30.517" v="30" actId="1076"/>
        <pc:sldMkLst>
          <pc:docMk/>
          <pc:sldMk cId="0" sldId="367"/>
        </pc:sldMkLst>
        <pc:picChg chg="add mod">
          <ac:chgData name="Владимир Фогель" userId="1000d4621ae0ed45" providerId="LiveId" clId="{04755063-2B8B-4949-9B7A-3C31DEF0E6F1}" dt="2022-11-23T09:08:30.517" v="30" actId="1076"/>
          <ac:picMkLst>
            <pc:docMk/>
            <pc:sldMk cId="0" sldId="367"/>
            <ac:picMk id="3" creationId="{4C472831-0C6F-48D0-B996-2FA28AFCF9FC}"/>
          </ac:picMkLst>
        </pc:picChg>
        <pc:picChg chg="del">
          <ac:chgData name="Владимир Фогель" userId="1000d4621ae0ed45" providerId="LiveId" clId="{04755063-2B8B-4949-9B7A-3C31DEF0E6F1}" dt="2022-11-23T09:03:45.861" v="6" actId="478"/>
          <ac:picMkLst>
            <pc:docMk/>
            <pc:sldMk cId="0" sldId="367"/>
            <ac:picMk id="4" creationId="{7EA536B1-E39B-4DD5-8800-20663041102D}"/>
          </ac:picMkLst>
        </pc:picChg>
      </pc:sldChg>
      <pc:sldChg chg="add ord">
        <pc:chgData name="Владимир Фогель" userId="1000d4621ae0ed45" providerId="LiveId" clId="{04755063-2B8B-4949-9B7A-3C31DEF0E6F1}" dt="2022-11-23T09:03:29.321" v="3"/>
        <pc:sldMkLst>
          <pc:docMk/>
          <pc:sldMk cId="1084570925" sldId="456"/>
        </pc:sldMkLst>
      </pc:sldChg>
      <pc:sldChg chg="addSp delSp modSp mod">
        <pc:chgData name="Владимир Фогель" userId="1000d4621ae0ed45" providerId="LiveId" clId="{04755063-2B8B-4949-9B7A-3C31DEF0E6F1}" dt="2022-11-23T09:06:09.049" v="27" actId="1076"/>
        <pc:sldMkLst>
          <pc:docMk/>
          <pc:sldMk cId="3321546699" sldId="457"/>
        </pc:sldMkLst>
        <pc:spChg chg="mod">
          <ac:chgData name="Владимир Фогель" userId="1000d4621ae0ed45" providerId="LiveId" clId="{04755063-2B8B-4949-9B7A-3C31DEF0E6F1}" dt="2022-11-23T09:06:04.383" v="25" actId="20577"/>
          <ac:spMkLst>
            <pc:docMk/>
            <pc:sldMk cId="3321546699" sldId="457"/>
            <ac:spMk id="2" creationId="{97E397D1-AD7B-4132-9C88-DCC0EC8C4967}"/>
          </ac:spMkLst>
        </pc:spChg>
        <pc:picChg chg="del">
          <ac:chgData name="Владимир Фогель" userId="1000d4621ae0ed45" providerId="LiveId" clId="{04755063-2B8B-4949-9B7A-3C31DEF0E6F1}" dt="2022-11-23T09:03:43.204" v="5" actId="478"/>
          <ac:picMkLst>
            <pc:docMk/>
            <pc:sldMk cId="3321546699" sldId="457"/>
            <ac:picMk id="6" creationId="{21C9CB29-8065-45F9-B977-CF2E619D23AD}"/>
          </ac:picMkLst>
        </pc:picChg>
        <pc:picChg chg="add mod">
          <ac:chgData name="Владимир Фогель" userId="1000d4621ae0ed45" providerId="LiveId" clId="{04755063-2B8B-4949-9B7A-3C31DEF0E6F1}" dt="2022-11-23T09:06:09.049" v="27" actId="1076"/>
          <ac:picMkLst>
            <pc:docMk/>
            <pc:sldMk cId="3321546699" sldId="457"/>
            <ac:picMk id="7" creationId="{CA2F0CE9-CC01-49D1-804F-5CC4AB080A99}"/>
          </ac:picMkLst>
        </pc:picChg>
      </pc:sldChg>
      <pc:sldChg chg="addSp delSp modSp mod">
        <pc:chgData name="Владимир Фогель" userId="1000d4621ae0ed45" providerId="LiveId" clId="{04755063-2B8B-4949-9B7A-3C31DEF0E6F1}" dt="2022-11-23T09:05:08.617" v="14" actId="1076"/>
        <pc:sldMkLst>
          <pc:docMk/>
          <pc:sldMk cId="2057334687" sldId="461"/>
        </pc:sldMkLst>
        <pc:picChg chg="add mod">
          <ac:chgData name="Владимир Фогель" userId="1000d4621ae0ed45" providerId="LiveId" clId="{04755063-2B8B-4949-9B7A-3C31DEF0E6F1}" dt="2022-11-23T09:05:08.617" v="14" actId="1076"/>
          <ac:picMkLst>
            <pc:docMk/>
            <pc:sldMk cId="2057334687" sldId="461"/>
            <ac:picMk id="6" creationId="{3143948C-9BF4-4468-A555-C147501CDAC3}"/>
          </ac:picMkLst>
        </pc:picChg>
        <pc:picChg chg="del">
          <ac:chgData name="Владимир Фогель" userId="1000d4621ae0ed45" providerId="LiveId" clId="{04755063-2B8B-4949-9B7A-3C31DEF0E6F1}" dt="2022-11-23T09:03:40.128" v="4" actId="478"/>
          <ac:picMkLst>
            <pc:docMk/>
            <pc:sldMk cId="2057334687" sldId="461"/>
            <ac:picMk id="7" creationId="{90A070ED-0FB6-403A-873D-740D32FF97BF}"/>
          </ac:picMkLst>
        </pc:picChg>
      </pc:sldChg>
      <pc:sldChg chg="addSp delSp modSp mod">
        <pc:chgData name="Владимир Фогель" userId="1000d4621ae0ed45" providerId="LiveId" clId="{04755063-2B8B-4949-9B7A-3C31DEF0E6F1}" dt="2022-11-23T09:09:14.711" v="45" actId="20577"/>
        <pc:sldMkLst>
          <pc:docMk/>
          <pc:sldMk cId="1317226398" sldId="463"/>
        </pc:sldMkLst>
        <pc:spChg chg="mod">
          <ac:chgData name="Владимир Фогель" userId="1000d4621ae0ed45" providerId="LiveId" clId="{04755063-2B8B-4949-9B7A-3C31DEF0E6F1}" dt="2022-11-23T09:09:14.711" v="45" actId="20577"/>
          <ac:spMkLst>
            <pc:docMk/>
            <pc:sldMk cId="1317226398" sldId="463"/>
            <ac:spMk id="19458" creationId="{4F7E9D91-B619-4C22-844F-739A7A5F98DF}"/>
          </ac:spMkLst>
        </pc:spChg>
        <pc:picChg chg="del">
          <ac:chgData name="Владимир Фогель" userId="1000d4621ae0ed45" providerId="LiveId" clId="{04755063-2B8B-4949-9B7A-3C31DEF0E6F1}" dt="2022-11-23T09:03:49.241" v="7" actId="478"/>
          <ac:picMkLst>
            <pc:docMk/>
            <pc:sldMk cId="1317226398" sldId="463"/>
            <ac:picMk id="3" creationId="{9BF1628D-9183-45CE-821D-C0A33F085007}"/>
          </ac:picMkLst>
        </pc:picChg>
        <pc:picChg chg="add mod">
          <ac:chgData name="Владимир Фогель" userId="1000d4621ae0ed45" providerId="LiveId" clId="{04755063-2B8B-4949-9B7A-3C31DEF0E6F1}" dt="2022-11-23T09:09:08.746" v="33" actId="1076"/>
          <ac:picMkLst>
            <pc:docMk/>
            <pc:sldMk cId="1317226398" sldId="463"/>
            <ac:picMk id="4" creationId="{14B71A3E-CE74-4724-B0EA-EBB833C44370}"/>
          </ac:picMkLst>
        </pc:picChg>
      </pc:sldChg>
      <pc:sldChg chg="del">
        <pc:chgData name="Владимир Фогель" userId="1000d4621ae0ed45" providerId="LiveId" clId="{04755063-2B8B-4949-9B7A-3C31DEF0E6F1}" dt="2022-11-23T09:03:23.363" v="0" actId="47"/>
        <pc:sldMkLst>
          <pc:docMk/>
          <pc:sldMk cId="0" sldId="467"/>
        </pc:sldMkLst>
      </pc:sldChg>
      <pc:sldChg chg="del">
        <pc:chgData name="Владимир Фогель" userId="1000d4621ae0ed45" providerId="LiveId" clId="{04755063-2B8B-4949-9B7A-3C31DEF0E6F1}" dt="2022-11-23T09:03:23.363" v="0" actId="47"/>
        <pc:sldMkLst>
          <pc:docMk/>
          <pc:sldMk cId="537940853" sldId="468"/>
        </pc:sldMkLst>
      </pc:sldChg>
      <pc:sldChg chg="del">
        <pc:chgData name="Владимир Фогель" userId="1000d4621ae0ed45" providerId="LiveId" clId="{04755063-2B8B-4949-9B7A-3C31DEF0E6F1}" dt="2022-11-23T09:03:51.220" v="8" actId="47"/>
        <pc:sldMkLst>
          <pc:docMk/>
          <pc:sldMk cId="3224793813" sldId="469"/>
        </pc:sldMkLst>
      </pc:sldChg>
      <pc:sldChg chg="del">
        <pc:chgData name="Владимир Фогель" userId="1000d4621ae0ed45" providerId="LiveId" clId="{04755063-2B8B-4949-9B7A-3C31DEF0E6F1}" dt="2022-11-23T09:03:53.631" v="9" actId="47"/>
        <pc:sldMkLst>
          <pc:docMk/>
          <pc:sldMk cId="4265159482" sldId="470"/>
        </pc:sldMkLst>
      </pc:sldChg>
      <pc:sldChg chg="add ord">
        <pc:chgData name="Владимир Фогель" userId="1000d4621ae0ed45" providerId="LiveId" clId="{04755063-2B8B-4949-9B7A-3C31DEF0E6F1}" dt="2022-11-23T09:03:29.321" v="3"/>
        <pc:sldMkLst>
          <pc:docMk/>
          <pc:sldMk cId="1048671912" sldId="472"/>
        </pc:sldMkLst>
      </pc:sldChg>
      <pc:sldChg chg="addSp delSp modSp add mod">
        <pc:chgData name="Владимир Фогель" userId="1000d4621ae0ed45" providerId="LiveId" clId="{04755063-2B8B-4949-9B7A-3C31DEF0E6F1}" dt="2022-11-23T09:12:31.481" v="60"/>
        <pc:sldMkLst>
          <pc:docMk/>
          <pc:sldMk cId="1720061376" sldId="473"/>
        </pc:sldMkLst>
        <pc:spChg chg="mod">
          <ac:chgData name="Владимир Фогель" userId="1000d4621ae0ed45" providerId="LiveId" clId="{04755063-2B8B-4949-9B7A-3C31DEF0E6F1}" dt="2022-11-23T09:12:31.481" v="60"/>
          <ac:spMkLst>
            <pc:docMk/>
            <pc:sldMk cId="1720061376" sldId="473"/>
            <ac:spMk id="19458" creationId="{4F7E9D91-B619-4C22-844F-739A7A5F98DF}"/>
          </ac:spMkLst>
        </pc:spChg>
        <pc:picChg chg="add mod">
          <ac:chgData name="Владимир Фогель" userId="1000d4621ae0ed45" providerId="LiveId" clId="{04755063-2B8B-4949-9B7A-3C31DEF0E6F1}" dt="2022-11-23T09:12:25.554" v="59" actId="1076"/>
          <ac:picMkLst>
            <pc:docMk/>
            <pc:sldMk cId="1720061376" sldId="473"/>
            <ac:picMk id="3" creationId="{40708D3F-A73B-4AD9-B553-E251EEA8C840}"/>
          </ac:picMkLst>
        </pc:picChg>
        <pc:picChg chg="del">
          <ac:chgData name="Владимир Фогель" userId="1000d4621ae0ed45" providerId="LiveId" clId="{04755063-2B8B-4949-9B7A-3C31DEF0E6F1}" dt="2022-11-23T09:09:22.490" v="48" actId="478"/>
          <ac:picMkLst>
            <pc:docMk/>
            <pc:sldMk cId="1720061376" sldId="473"/>
            <ac:picMk id="4" creationId="{14B71A3E-CE74-4724-B0EA-EBB833C44370}"/>
          </ac:picMkLst>
        </pc:picChg>
      </pc:sldChg>
      <pc:sldChg chg="addSp delSp modSp add mod">
        <pc:chgData name="Владимир Фогель" userId="1000d4621ae0ed45" providerId="LiveId" clId="{04755063-2B8B-4949-9B7A-3C31DEF0E6F1}" dt="2022-11-23T09:16:00.517" v="87" actId="478"/>
        <pc:sldMkLst>
          <pc:docMk/>
          <pc:sldMk cId="1261843974" sldId="474"/>
        </pc:sldMkLst>
        <pc:spChg chg="mod">
          <ac:chgData name="Владимир Фогель" userId="1000d4621ae0ed45" providerId="LiveId" clId="{04755063-2B8B-4949-9B7A-3C31DEF0E6F1}" dt="2022-11-23T09:13:13.211" v="75" actId="20577"/>
          <ac:spMkLst>
            <pc:docMk/>
            <pc:sldMk cId="1261843974" sldId="474"/>
            <ac:spMk id="19458" creationId="{4F7E9D91-B619-4C22-844F-739A7A5F98DF}"/>
          </ac:spMkLst>
        </pc:spChg>
        <pc:picChg chg="add mod">
          <ac:chgData name="Владимир Фогель" userId="1000d4621ae0ed45" providerId="LiveId" clId="{04755063-2B8B-4949-9B7A-3C31DEF0E6F1}" dt="2022-11-23T09:15:46.270" v="83" actId="1076"/>
          <ac:picMkLst>
            <pc:docMk/>
            <pc:sldMk cId="1261843974" sldId="474"/>
            <ac:picMk id="3" creationId="{A6B4CFA7-702A-429A-BDA5-168F0D317B45}"/>
          </ac:picMkLst>
        </pc:picChg>
        <pc:picChg chg="del">
          <ac:chgData name="Владимир Фогель" userId="1000d4621ae0ed45" providerId="LiveId" clId="{04755063-2B8B-4949-9B7A-3C31DEF0E6F1}" dt="2022-11-23T09:11:16.194" v="55" actId="478"/>
          <ac:picMkLst>
            <pc:docMk/>
            <pc:sldMk cId="1261843974" sldId="474"/>
            <ac:picMk id="4" creationId="{14B71A3E-CE74-4724-B0EA-EBB833C44370}"/>
          </ac:picMkLst>
        </pc:picChg>
        <pc:picChg chg="add del mod">
          <ac:chgData name="Владимир Фогель" userId="1000d4621ae0ed45" providerId="LiveId" clId="{04755063-2B8B-4949-9B7A-3C31DEF0E6F1}" dt="2022-11-23T09:16:00.517" v="87" actId="478"/>
          <ac:picMkLst>
            <pc:docMk/>
            <pc:sldMk cId="1261843974" sldId="474"/>
            <ac:picMk id="6" creationId="{3ECF6105-D3CC-4186-BE9D-3616A813C5DC}"/>
          </ac:picMkLst>
        </pc:picChg>
      </pc:sldChg>
      <pc:sldChg chg="addSp delSp modSp add mod">
        <pc:chgData name="Владимир Фогель" userId="1000d4621ae0ed45" providerId="LiveId" clId="{04755063-2B8B-4949-9B7A-3C31DEF0E6F1}" dt="2022-11-23T09:19:06.480" v="109" actId="20577"/>
        <pc:sldMkLst>
          <pc:docMk/>
          <pc:sldMk cId="945971899" sldId="475"/>
        </pc:sldMkLst>
        <pc:spChg chg="mod">
          <ac:chgData name="Владимир Фогель" userId="1000d4621ae0ed45" providerId="LiveId" clId="{04755063-2B8B-4949-9B7A-3C31DEF0E6F1}" dt="2022-11-23T09:19:06.480" v="109" actId="20577"/>
          <ac:spMkLst>
            <pc:docMk/>
            <pc:sldMk cId="945971899" sldId="475"/>
            <ac:spMk id="19458" creationId="{4F7E9D91-B619-4C22-844F-739A7A5F98DF}"/>
          </ac:spMkLst>
        </pc:spChg>
        <pc:picChg chg="del">
          <ac:chgData name="Владимир Фогель" userId="1000d4621ae0ed45" providerId="LiveId" clId="{04755063-2B8B-4949-9B7A-3C31DEF0E6F1}" dt="2022-11-23T09:16:03.400" v="88" actId="478"/>
          <ac:picMkLst>
            <pc:docMk/>
            <pc:sldMk cId="945971899" sldId="475"/>
            <ac:picMk id="3" creationId="{A6B4CFA7-702A-429A-BDA5-168F0D317B45}"/>
          </ac:picMkLst>
        </pc:picChg>
        <pc:picChg chg="add">
          <ac:chgData name="Владимир Фогель" userId="1000d4621ae0ed45" providerId="LiveId" clId="{04755063-2B8B-4949-9B7A-3C31DEF0E6F1}" dt="2022-11-23T09:18:55.904" v="93" actId="22"/>
          <ac:picMkLst>
            <pc:docMk/>
            <pc:sldMk cId="945971899" sldId="475"/>
            <ac:picMk id="4" creationId="{EC9E6CCE-D193-4F8E-A864-65D700C10080}"/>
          </ac:picMkLst>
        </pc:picChg>
        <pc:picChg chg="add del mod">
          <ac:chgData name="Владимир Фогель" userId="1000d4621ae0ed45" providerId="LiveId" clId="{04755063-2B8B-4949-9B7A-3C31DEF0E6F1}" dt="2022-11-23T09:16:16.163" v="92" actId="478"/>
          <ac:picMkLst>
            <pc:docMk/>
            <pc:sldMk cId="945971899" sldId="475"/>
            <ac:picMk id="5" creationId="{AFDFC1E5-AC0A-4B5B-9215-672B20BCBC17}"/>
          </ac:picMkLst>
        </pc:picChg>
        <pc:picChg chg="del">
          <ac:chgData name="Владимир Фогель" userId="1000d4621ae0ed45" providerId="LiveId" clId="{04755063-2B8B-4949-9B7A-3C31DEF0E6F1}" dt="2022-11-23T09:15:54.934" v="86" actId="478"/>
          <ac:picMkLst>
            <pc:docMk/>
            <pc:sldMk cId="945971899" sldId="475"/>
            <ac:picMk id="6" creationId="{3ECF6105-D3CC-4186-BE9D-3616A813C5DC}"/>
          </ac:picMkLst>
        </pc:picChg>
      </pc:sldChg>
    </pc:docChg>
  </pc:docChgLst>
  <pc:docChgLst>
    <pc:chgData name="Владимир Фогель" userId="1000d4621ae0ed45" providerId="LiveId" clId="{D27656F8-0295-46F7-AA4B-17680C1D3954}"/>
    <pc:docChg chg="undo custSel addSld delSld modSld sldOrd">
      <pc:chgData name="Владимир Фогель" userId="1000d4621ae0ed45" providerId="LiveId" clId="{D27656F8-0295-46F7-AA4B-17680C1D3954}" dt="2022-11-15T09:36:39.113" v="650" actId="20577"/>
      <pc:docMkLst>
        <pc:docMk/>
      </pc:docMkLst>
      <pc:sldChg chg="addSp delSp modSp mod">
        <pc:chgData name="Владимир Фогель" userId="1000d4621ae0ed45" providerId="LiveId" clId="{D27656F8-0295-46F7-AA4B-17680C1D3954}" dt="2022-11-14T08:59:17.309" v="25" actId="20577"/>
        <pc:sldMkLst>
          <pc:docMk/>
          <pc:sldMk cId="0" sldId="261"/>
        </pc:sldMkLst>
        <pc:spChg chg="mod">
          <ac:chgData name="Владимир Фогель" userId="1000d4621ae0ed45" providerId="LiveId" clId="{D27656F8-0295-46F7-AA4B-17680C1D3954}" dt="2022-11-14T08:59:17.309" v="25" actId="20577"/>
          <ac:spMkLst>
            <pc:docMk/>
            <pc:sldMk cId="0" sldId="261"/>
            <ac:spMk id="6146" creationId="{393D16F8-71F3-4EE1-97F4-559E576C4DFA}"/>
          </ac:spMkLst>
        </pc:spChg>
        <pc:graphicFrameChg chg="add del mod">
          <ac:chgData name="Владимир Фогель" userId="1000d4621ae0ed45" providerId="LiveId" clId="{D27656F8-0295-46F7-AA4B-17680C1D3954}" dt="2022-11-14T08:58:17.364" v="1"/>
          <ac:graphicFrameMkLst>
            <pc:docMk/>
            <pc:sldMk cId="0" sldId="261"/>
            <ac:graphicFrameMk id="2" creationId="{95C6E2F8-C06A-49B0-AFDD-8B16A4BE7CB8}"/>
          </ac:graphicFrameMkLst>
        </pc:graphicFrameChg>
      </pc:sldChg>
      <pc:sldChg chg="add">
        <pc:chgData name="Владимир Фогель" userId="1000d4621ae0ed45" providerId="LiveId" clId="{D27656F8-0295-46F7-AA4B-17680C1D3954}" dt="2022-11-15T06:09:12.490" v="48"/>
        <pc:sldMkLst>
          <pc:docMk/>
          <pc:sldMk cId="0" sldId="359"/>
        </pc:sldMkLst>
      </pc:sldChg>
      <pc:sldChg chg="addSp delSp modSp mod">
        <pc:chgData name="Владимир Фогель" userId="1000d4621ae0ed45" providerId="LiveId" clId="{D27656F8-0295-46F7-AA4B-17680C1D3954}" dt="2022-11-15T06:22:48.895" v="61" actId="1076"/>
        <pc:sldMkLst>
          <pc:docMk/>
          <pc:sldMk cId="0" sldId="367"/>
        </pc:sldMkLst>
        <pc:picChg chg="del">
          <ac:chgData name="Владимир Фогель" userId="1000d4621ae0ed45" providerId="LiveId" clId="{D27656F8-0295-46F7-AA4B-17680C1D3954}" dt="2022-11-15T06:08:16.358" v="38" actId="478"/>
          <ac:picMkLst>
            <pc:docMk/>
            <pc:sldMk cId="0" sldId="367"/>
            <ac:picMk id="3" creationId="{A2842068-D79A-4E1B-8C17-CFF7E7B7DDC3}"/>
          </ac:picMkLst>
        </pc:picChg>
        <pc:picChg chg="add mod">
          <ac:chgData name="Владимир Фогель" userId="1000d4621ae0ed45" providerId="LiveId" clId="{D27656F8-0295-46F7-AA4B-17680C1D3954}" dt="2022-11-15T06:22:48.895" v="61" actId="1076"/>
          <ac:picMkLst>
            <pc:docMk/>
            <pc:sldMk cId="0" sldId="367"/>
            <ac:picMk id="4" creationId="{7EA536B1-E39B-4DD5-8800-20663041102D}"/>
          </ac:picMkLst>
        </pc:picChg>
        <pc:picChg chg="del mod">
          <ac:chgData name="Владимир Фогель" userId="1000d4621ae0ed45" providerId="LiveId" clId="{D27656F8-0295-46F7-AA4B-17680C1D3954}" dt="2022-11-15T06:08:15.551" v="37" actId="478"/>
          <ac:picMkLst>
            <pc:docMk/>
            <pc:sldMk cId="0" sldId="367"/>
            <ac:picMk id="5" creationId="{572DEE6F-D547-46BA-9639-76623CB1ECC6}"/>
          </ac:picMkLst>
        </pc:picChg>
        <pc:picChg chg="del">
          <ac:chgData name="Владимир Фогель" userId="1000d4621ae0ed45" providerId="LiveId" clId="{D27656F8-0295-46F7-AA4B-17680C1D3954}" dt="2022-11-15T06:08:14.854" v="35" actId="478"/>
          <ac:picMkLst>
            <pc:docMk/>
            <pc:sldMk cId="0" sldId="367"/>
            <ac:picMk id="7" creationId="{49F486D2-2173-42F6-9FF4-075523A4D901}"/>
          </ac:picMkLst>
        </pc:picChg>
      </pc:sldChg>
      <pc:sldChg chg="add">
        <pc:chgData name="Владимир Фогель" userId="1000d4621ae0ed45" providerId="LiveId" clId="{D27656F8-0295-46F7-AA4B-17680C1D3954}" dt="2022-11-15T06:09:49.924" v="49"/>
        <pc:sldMkLst>
          <pc:docMk/>
          <pc:sldMk cId="0" sldId="369"/>
        </pc:sldMkLst>
      </pc:sldChg>
      <pc:sldChg chg="delSp del mod">
        <pc:chgData name="Владимир Фогель" userId="1000d4621ae0ed45" providerId="LiveId" clId="{D27656F8-0295-46F7-AA4B-17680C1D3954}" dt="2022-11-15T06:17:59.198" v="50" actId="47"/>
        <pc:sldMkLst>
          <pc:docMk/>
          <pc:sldMk cId="1084570925" sldId="456"/>
        </pc:sldMkLst>
        <pc:picChg chg="del">
          <ac:chgData name="Владимир Фогель" userId="1000d4621ae0ed45" providerId="LiveId" clId="{D27656F8-0295-46F7-AA4B-17680C1D3954}" dt="2022-11-15T06:07:47.519" v="26" actId="478"/>
          <ac:picMkLst>
            <pc:docMk/>
            <pc:sldMk cId="1084570925" sldId="456"/>
            <ac:picMk id="5" creationId="{68B44E8E-B1E2-43E2-B259-C48FDA41B089}"/>
          </ac:picMkLst>
        </pc:picChg>
      </pc:sldChg>
      <pc:sldChg chg="addSp delSp modSp mod">
        <pc:chgData name="Владимир Фогель" userId="1000d4621ae0ed45" providerId="LiveId" clId="{D27656F8-0295-46F7-AA4B-17680C1D3954}" dt="2022-11-15T06:18:51.490" v="55" actId="1076"/>
        <pc:sldMkLst>
          <pc:docMk/>
          <pc:sldMk cId="3321546699" sldId="457"/>
        </pc:sldMkLst>
        <pc:picChg chg="add mod">
          <ac:chgData name="Владимир Фогель" userId="1000d4621ae0ed45" providerId="LiveId" clId="{D27656F8-0295-46F7-AA4B-17680C1D3954}" dt="2022-11-15T06:18:51.490" v="55" actId="1076"/>
          <ac:picMkLst>
            <pc:docMk/>
            <pc:sldMk cId="3321546699" sldId="457"/>
            <ac:picMk id="6" creationId="{21C9CB29-8065-45F9-B977-CF2E619D23AD}"/>
          </ac:picMkLst>
        </pc:picChg>
        <pc:picChg chg="del">
          <ac:chgData name="Владимир Фогель" userId="1000d4621ae0ed45" providerId="LiveId" clId="{D27656F8-0295-46F7-AA4B-17680C1D3954}" dt="2022-11-15T06:07:52.092" v="27" actId="478"/>
          <ac:picMkLst>
            <pc:docMk/>
            <pc:sldMk cId="3321546699" sldId="457"/>
            <ac:picMk id="7" creationId="{A85D2283-2C0D-417F-8F70-A0997D45E58E}"/>
          </ac:picMkLst>
        </pc:picChg>
        <pc:picChg chg="del">
          <ac:chgData name="Владимир Фогель" userId="1000d4621ae0ed45" providerId="LiveId" clId="{D27656F8-0295-46F7-AA4B-17680C1D3954}" dt="2022-11-15T06:07:54.784" v="28" actId="478"/>
          <ac:picMkLst>
            <pc:docMk/>
            <pc:sldMk cId="3321546699" sldId="457"/>
            <ac:picMk id="9" creationId="{0067AD18-CB91-4623-9566-91CD322D56BD}"/>
          </ac:picMkLst>
        </pc:picChg>
        <pc:picChg chg="del">
          <ac:chgData name="Владимир Фогель" userId="1000d4621ae0ed45" providerId="LiveId" clId="{D27656F8-0295-46F7-AA4B-17680C1D3954}" dt="2022-11-15T06:07:57.819" v="29" actId="478"/>
          <ac:picMkLst>
            <pc:docMk/>
            <pc:sldMk cId="3321546699" sldId="457"/>
            <ac:picMk id="11" creationId="{C585FCFC-7CF7-4618-A1AA-08E202FD8268}"/>
          </ac:picMkLst>
        </pc:picChg>
      </pc:sldChg>
      <pc:sldChg chg="add">
        <pc:chgData name="Владимир Фогель" userId="1000d4621ae0ed45" providerId="LiveId" clId="{D27656F8-0295-46F7-AA4B-17680C1D3954}" dt="2022-11-15T06:09:49.924" v="49"/>
        <pc:sldMkLst>
          <pc:docMk/>
          <pc:sldMk cId="0" sldId="459"/>
        </pc:sldMkLst>
      </pc:sldChg>
      <pc:sldChg chg="addSp delSp modSp add del mod ord">
        <pc:chgData name="Владимир Фогель" userId="1000d4621ae0ed45" providerId="LiveId" clId="{D27656F8-0295-46F7-AA4B-17680C1D3954}" dt="2022-11-15T09:36:39.113" v="650" actId="20577"/>
        <pc:sldMkLst>
          <pc:docMk/>
          <pc:sldMk cId="2057334687" sldId="461"/>
        </pc:sldMkLst>
        <pc:spChg chg="mod">
          <ac:chgData name="Владимир Фогель" userId="1000d4621ae0ed45" providerId="LiveId" clId="{D27656F8-0295-46F7-AA4B-17680C1D3954}" dt="2022-11-15T09:36:39.113" v="650" actId="20577"/>
          <ac:spMkLst>
            <pc:docMk/>
            <pc:sldMk cId="2057334687" sldId="461"/>
            <ac:spMk id="2" creationId="{97E397D1-AD7B-4132-9C88-DCC0EC8C4967}"/>
          </ac:spMkLst>
        </pc:spChg>
        <pc:picChg chg="del">
          <ac:chgData name="Владимир Фогель" userId="1000d4621ae0ed45" providerId="LiveId" clId="{D27656F8-0295-46F7-AA4B-17680C1D3954}" dt="2022-11-15T06:08:12.481" v="34" actId="478"/>
          <ac:picMkLst>
            <pc:docMk/>
            <pc:sldMk cId="2057334687" sldId="461"/>
            <ac:picMk id="6" creationId="{F9C287C7-2658-4949-B785-19CA4844155C}"/>
          </ac:picMkLst>
        </pc:picChg>
        <pc:picChg chg="add mod">
          <ac:chgData name="Владимир Фогель" userId="1000d4621ae0ed45" providerId="LiveId" clId="{D27656F8-0295-46F7-AA4B-17680C1D3954}" dt="2022-11-15T06:21:29.462" v="58" actId="1076"/>
          <ac:picMkLst>
            <pc:docMk/>
            <pc:sldMk cId="2057334687" sldId="461"/>
            <ac:picMk id="7" creationId="{90A070ED-0FB6-403A-873D-740D32FF97BF}"/>
          </ac:picMkLst>
        </pc:picChg>
        <pc:picChg chg="del">
          <ac:chgData name="Владимир Фогель" userId="1000d4621ae0ed45" providerId="LiveId" clId="{D27656F8-0295-46F7-AA4B-17680C1D3954}" dt="2022-11-15T06:08:11.829" v="33" actId="478"/>
          <ac:picMkLst>
            <pc:docMk/>
            <pc:sldMk cId="2057334687" sldId="461"/>
            <ac:picMk id="11" creationId="{A83B5900-F481-4271-B126-9492E44FE0F9}"/>
          </ac:picMkLst>
        </pc:picChg>
        <pc:picChg chg="del">
          <ac:chgData name="Владимир Фогель" userId="1000d4621ae0ed45" providerId="LiveId" clId="{D27656F8-0295-46F7-AA4B-17680C1D3954}" dt="2022-11-15T06:08:11.031" v="32" actId="478"/>
          <ac:picMkLst>
            <pc:docMk/>
            <pc:sldMk cId="2057334687" sldId="461"/>
            <ac:picMk id="13" creationId="{47444009-05C3-4B03-BE5D-1398A4B1A284}"/>
          </ac:picMkLst>
        </pc:picChg>
      </pc:sldChg>
      <pc:sldChg chg="delSp del mod">
        <pc:chgData name="Владимир Фогель" userId="1000d4621ae0ed45" providerId="LiveId" clId="{D27656F8-0295-46F7-AA4B-17680C1D3954}" dt="2022-11-15T06:23:18.466" v="62" actId="47"/>
        <pc:sldMkLst>
          <pc:docMk/>
          <pc:sldMk cId="3930191230" sldId="462"/>
        </pc:sldMkLst>
        <pc:picChg chg="del">
          <ac:chgData name="Владимир Фогель" userId="1000d4621ae0ed45" providerId="LiveId" clId="{D27656F8-0295-46F7-AA4B-17680C1D3954}" dt="2022-11-15T06:08:21.625" v="39" actId="478"/>
          <ac:picMkLst>
            <pc:docMk/>
            <pc:sldMk cId="3930191230" sldId="462"/>
            <ac:picMk id="3" creationId="{C55D2B6D-D356-4068-8241-CD47A01FB91D}"/>
          </ac:picMkLst>
        </pc:picChg>
      </pc:sldChg>
      <pc:sldChg chg="addSp delSp modSp mod">
        <pc:chgData name="Владимир Фогель" userId="1000d4621ae0ed45" providerId="LiveId" clId="{D27656F8-0295-46F7-AA4B-17680C1D3954}" dt="2022-11-15T06:24:00.807" v="68" actId="1076"/>
        <pc:sldMkLst>
          <pc:docMk/>
          <pc:sldMk cId="1317226398" sldId="463"/>
        </pc:sldMkLst>
        <pc:picChg chg="add mod">
          <ac:chgData name="Владимир Фогель" userId="1000d4621ae0ed45" providerId="LiveId" clId="{D27656F8-0295-46F7-AA4B-17680C1D3954}" dt="2022-11-15T06:24:00.807" v="68" actId="1076"/>
          <ac:picMkLst>
            <pc:docMk/>
            <pc:sldMk cId="1317226398" sldId="463"/>
            <ac:picMk id="3" creationId="{9BF1628D-9183-45CE-821D-C0A33F085007}"/>
          </ac:picMkLst>
        </pc:picChg>
        <pc:picChg chg="del">
          <ac:chgData name="Владимир Фогель" userId="1000d4621ae0ed45" providerId="LiveId" clId="{D27656F8-0295-46F7-AA4B-17680C1D3954}" dt="2022-11-15T06:08:24.249" v="40" actId="478"/>
          <ac:picMkLst>
            <pc:docMk/>
            <pc:sldMk cId="1317226398" sldId="463"/>
            <ac:picMk id="4" creationId="{FFF278CB-E9CB-4198-83D2-85D63B8248EA}"/>
          </ac:picMkLst>
        </pc:picChg>
      </pc:sldChg>
      <pc:sldChg chg="delSp del mod">
        <pc:chgData name="Владимир Фогель" userId="1000d4621ae0ed45" providerId="LiveId" clId="{D27656F8-0295-46F7-AA4B-17680C1D3954}" dt="2022-11-15T06:23:26.784" v="63" actId="47"/>
        <pc:sldMkLst>
          <pc:docMk/>
          <pc:sldMk cId="1707443225" sldId="464"/>
        </pc:sldMkLst>
        <pc:picChg chg="del">
          <ac:chgData name="Владимир Фогель" userId="1000d4621ae0ed45" providerId="LiveId" clId="{D27656F8-0295-46F7-AA4B-17680C1D3954}" dt="2022-11-15T06:08:26.654" v="41" actId="478"/>
          <ac:picMkLst>
            <pc:docMk/>
            <pc:sldMk cId="1707443225" sldId="464"/>
            <ac:picMk id="3" creationId="{D47DCF33-1AF7-4E66-B58A-2FE17BE30EC0}"/>
          </ac:picMkLst>
        </pc:picChg>
        <pc:picChg chg="del">
          <ac:chgData name="Владимир Фогель" userId="1000d4621ae0ed45" providerId="LiveId" clId="{D27656F8-0295-46F7-AA4B-17680C1D3954}" dt="2022-11-15T06:08:27.354" v="42" actId="478"/>
          <ac:picMkLst>
            <pc:docMk/>
            <pc:sldMk cId="1707443225" sldId="464"/>
            <ac:picMk id="6" creationId="{B63063BE-C14D-486E-AC64-B0092C4ED943}"/>
          </ac:picMkLst>
        </pc:picChg>
        <pc:picChg chg="del">
          <ac:chgData name="Владимир Фогель" userId="1000d4621ae0ed45" providerId="LiveId" clId="{D27656F8-0295-46F7-AA4B-17680C1D3954}" dt="2022-11-15T06:08:27.866" v="43" actId="478"/>
          <ac:picMkLst>
            <pc:docMk/>
            <pc:sldMk cId="1707443225" sldId="464"/>
            <ac:picMk id="8" creationId="{87851F46-91BD-4BAC-B819-908ACA91BBA5}"/>
          </ac:picMkLst>
        </pc:picChg>
        <pc:picChg chg="del">
          <ac:chgData name="Владимир Фогель" userId="1000d4621ae0ed45" providerId="LiveId" clId="{D27656F8-0295-46F7-AA4B-17680C1D3954}" dt="2022-11-15T06:08:28.369" v="44" actId="478"/>
          <ac:picMkLst>
            <pc:docMk/>
            <pc:sldMk cId="1707443225" sldId="464"/>
            <ac:picMk id="10" creationId="{934EC690-D118-44DA-AA59-5235FD3A397B}"/>
          </ac:picMkLst>
        </pc:picChg>
        <pc:picChg chg="del">
          <ac:chgData name="Владимир Фогель" userId="1000d4621ae0ed45" providerId="LiveId" clId="{D27656F8-0295-46F7-AA4B-17680C1D3954}" dt="2022-11-15T06:08:29.031" v="45" actId="478"/>
          <ac:picMkLst>
            <pc:docMk/>
            <pc:sldMk cId="1707443225" sldId="464"/>
            <ac:picMk id="12" creationId="{2B9910BA-A9A3-403A-8F0A-DDC41893EEF7}"/>
          </ac:picMkLst>
        </pc:picChg>
      </pc:sldChg>
      <pc:sldChg chg="add del">
        <pc:chgData name="Владимир Фогель" userId="1000d4621ae0ed45" providerId="LiveId" clId="{D27656F8-0295-46F7-AA4B-17680C1D3954}" dt="2022-11-15T06:18:00.451" v="51" actId="47"/>
        <pc:sldMkLst>
          <pc:docMk/>
          <pc:sldMk cId="4049863455" sldId="465"/>
        </pc:sldMkLst>
      </pc:sldChg>
      <pc:sldChg chg="add del">
        <pc:chgData name="Владимир Фогель" userId="1000d4621ae0ed45" providerId="LiveId" clId="{D27656F8-0295-46F7-AA4B-17680C1D3954}" dt="2022-11-15T06:18:01.139" v="52" actId="47"/>
        <pc:sldMkLst>
          <pc:docMk/>
          <pc:sldMk cId="442013232" sldId="466"/>
        </pc:sldMkLst>
      </pc:sldChg>
      <pc:sldChg chg="add">
        <pc:chgData name="Владимир Фогель" userId="1000d4621ae0ed45" providerId="LiveId" clId="{D27656F8-0295-46F7-AA4B-17680C1D3954}" dt="2022-11-15T06:09:12.490" v="48"/>
        <pc:sldMkLst>
          <pc:docMk/>
          <pc:sldMk cId="0" sldId="467"/>
        </pc:sldMkLst>
      </pc:sldChg>
      <pc:sldChg chg="add">
        <pc:chgData name="Владимир Фогель" userId="1000d4621ae0ed45" providerId="LiveId" clId="{D27656F8-0295-46F7-AA4B-17680C1D3954}" dt="2022-11-15T06:09:12.490" v="48"/>
        <pc:sldMkLst>
          <pc:docMk/>
          <pc:sldMk cId="537940853" sldId="468"/>
        </pc:sldMkLst>
      </pc:sldChg>
      <pc:sldChg chg="addSp modSp add mod">
        <pc:chgData name="Владимир Фогель" userId="1000d4621ae0ed45" providerId="LiveId" clId="{D27656F8-0295-46F7-AA4B-17680C1D3954}" dt="2022-11-15T09:01:11.636" v="640" actId="14100"/>
        <pc:sldMkLst>
          <pc:docMk/>
          <pc:sldMk cId="3224793813" sldId="469"/>
        </pc:sldMkLst>
        <pc:picChg chg="add mod">
          <ac:chgData name="Владимир Фогель" userId="1000d4621ae0ed45" providerId="LiveId" clId="{D27656F8-0295-46F7-AA4B-17680C1D3954}" dt="2022-11-15T09:01:11.636" v="640" actId="14100"/>
          <ac:picMkLst>
            <pc:docMk/>
            <pc:sldMk cId="3224793813" sldId="469"/>
            <ac:picMk id="3" creationId="{841F59D6-5235-4FE3-809E-4A130A2194C7}"/>
          </ac:picMkLst>
        </pc:picChg>
      </pc:sldChg>
      <pc:sldChg chg="addSp modSp add mod">
        <pc:chgData name="Владимир Фогель" userId="1000d4621ae0ed45" providerId="LiveId" clId="{D27656F8-0295-46F7-AA4B-17680C1D3954}" dt="2022-11-15T09:01:01.519" v="638" actId="1076"/>
        <pc:sldMkLst>
          <pc:docMk/>
          <pc:sldMk cId="4265159482" sldId="470"/>
        </pc:sldMkLst>
        <pc:picChg chg="add mod">
          <ac:chgData name="Владимир Фогель" userId="1000d4621ae0ed45" providerId="LiveId" clId="{D27656F8-0295-46F7-AA4B-17680C1D3954}" dt="2022-11-15T09:01:01.519" v="638" actId="1076"/>
          <ac:picMkLst>
            <pc:docMk/>
            <pc:sldMk cId="4265159482" sldId="470"/>
            <ac:picMk id="3" creationId="{D615DD33-C5D8-4F7C-8A41-DC6D3452B09C}"/>
          </ac:picMkLst>
        </pc:picChg>
      </pc:sldChg>
      <pc:sldChg chg="delSp modSp add mod">
        <pc:chgData name="Владимир Фогель" userId="1000d4621ae0ed45" providerId="LiveId" clId="{D27656F8-0295-46F7-AA4B-17680C1D3954}" dt="2022-11-15T06:37:08.710" v="637" actId="27636"/>
        <pc:sldMkLst>
          <pc:docMk/>
          <pc:sldMk cId="418092192" sldId="471"/>
        </pc:sldMkLst>
        <pc:spChg chg="del">
          <ac:chgData name="Владимир Фогель" userId="1000d4621ae0ed45" providerId="LiveId" clId="{D27656F8-0295-46F7-AA4B-17680C1D3954}" dt="2022-11-15T06:27:14.322" v="78" actId="478"/>
          <ac:spMkLst>
            <pc:docMk/>
            <pc:sldMk cId="418092192" sldId="471"/>
            <ac:spMk id="2" creationId="{696678BA-20EE-48D4-8A08-717B0969C209}"/>
          </ac:spMkLst>
        </pc:spChg>
        <pc:spChg chg="del mod">
          <ac:chgData name="Владимир Фогель" userId="1000d4621ae0ed45" providerId="LiveId" clId="{D27656F8-0295-46F7-AA4B-17680C1D3954}" dt="2022-11-15T06:27:19.036" v="83" actId="478"/>
          <ac:spMkLst>
            <pc:docMk/>
            <pc:sldMk cId="418092192" sldId="471"/>
            <ac:spMk id="8" creationId="{7D0194C0-D975-47A5-82D2-937D16C29032}"/>
          </ac:spMkLst>
        </pc:spChg>
        <pc:spChg chg="del">
          <ac:chgData name="Владимир Фогель" userId="1000d4621ae0ed45" providerId="LiveId" clId="{D27656F8-0295-46F7-AA4B-17680C1D3954}" dt="2022-11-15T06:27:17.832" v="81" actId="478"/>
          <ac:spMkLst>
            <pc:docMk/>
            <pc:sldMk cId="418092192" sldId="471"/>
            <ac:spMk id="10" creationId="{3C11BAB3-E95D-4141-A704-647AFBAB9BCC}"/>
          </ac:spMkLst>
        </pc:spChg>
        <pc:spChg chg="del">
          <ac:chgData name="Владимир Фогель" userId="1000d4621ae0ed45" providerId="LiveId" clId="{D27656F8-0295-46F7-AA4B-17680C1D3954}" dt="2022-11-15T06:27:20.455" v="85" actId="478"/>
          <ac:spMkLst>
            <pc:docMk/>
            <pc:sldMk cId="418092192" sldId="471"/>
            <ac:spMk id="11" creationId="{9FF7BBA1-C29B-497B-B2DF-2E32D5B3EDBB}"/>
          </ac:spMkLst>
        </pc:spChg>
        <pc:spChg chg="del mod">
          <ac:chgData name="Владимир Фогель" userId="1000d4621ae0ed45" providerId="LiveId" clId="{D27656F8-0295-46F7-AA4B-17680C1D3954}" dt="2022-11-15T06:27:20.999" v="86" actId="478"/>
          <ac:spMkLst>
            <pc:docMk/>
            <pc:sldMk cId="418092192" sldId="471"/>
            <ac:spMk id="12" creationId="{343C502B-E152-49EC-AE3F-DBAA95277790}"/>
          </ac:spMkLst>
        </pc:spChg>
        <pc:spChg chg="del">
          <ac:chgData name="Владимир Фогель" userId="1000d4621ae0ed45" providerId="LiveId" clId="{D27656F8-0295-46F7-AA4B-17680C1D3954}" dt="2022-11-15T06:27:18.550" v="82" actId="478"/>
          <ac:spMkLst>
            <pc:docMk/>
            <pc:sldMk cId="418092192" sldId="471"/>
            <ac:spMk id="13" creationId="{9BF64B75-5CD0-44D3-B3C1-057A1F672AAB}"/>
          </ac:spMkLst>
        </pc:spChg>
        <pc:spChg chg="del">
          <ac:chgData name="Владимир Фогель" userId="1000d4621ae0ed45" providerId="LiveId" clId="{D27656F8-0295-46F7-AA4B-17680C1D3954}" dt="2022-11-15T06:27:15.028" v="79" actId="478"/>
          <ac:spMkLst>
            <pc:docMk/>
            <pc:sldMk cId="418092192" sldId="471"/>
            <ac:spMk id="14" creationId="{D5EC2074-4240-49C7-86FE-7DDB2803CD6B}"/>
          </ac:spMkLst>
        </pc:spChg>
        <pc:spChg chg="mod">
          <ac:chgData name="Владимир Фогель" userId="1000d4621ae0ed45" providerId="LiveId" clId="{D27656F8-0295-46F7-AA4B-17680C1D3954}" dt="2022-11-15T06:37:08.710" v="637" actId="27636"/>
          <ac:spMkLst>
            <pc:docMk/>
            <pc:sldMk cId="418092192" sldId="471"/>
            <ac:spMk id="8195" creationId="{53F49FC9-AD85-4254-9977-03A9E00A4F2B}"/>
          </ac:spMkLst>
        </pc:spChg>
      </pc:sldChg>
    </pc:docChg>
  </pc:docChgLst>
  <pc:docChgLst>
    <pc:chgData name="Владимир Фогель" userId="1000d4621ae0ed45" providerId="LiveId" clId="{8E2F4BE1-D6F2-42AF-B42A-1CD781C7527F}"/>
    <pc:docChg chg="undo redo custSel addSld delSld modSld sldOrd">
      <pc:chgData name="Владимир Фогель" userId="1000d4621ae0ed45" providerId="LiveId" clId="{8E2F4BE1-D6F2-42AF-B42A-1CD781C7527F}" dt="2022-10-31T13:14:00.240" v="1090" actId="20577"/>
      <pc:docMkLst>
        <pc:docMk/>
      </pc:docMkLst>
      <pc:sldChg chg="modSp mod">
        <pc:chgData name="Владимир Фогель" userId="1000d4621ae0ed45" providerId="LiveId" clId="{8E2F4BE1-D6F2-42AF-B42A-1CD781C7527F}" dt="2022-10-31T13:14:00.240" v="1090" actId="20577"/>
        <pc:sldMkLst>
          <pc:docMk/>
          <pc:sldMk cId="0" sldId="261"/>
        </pc:sldMkLst>
        <pc:spChg chg="mod">
          <ac:chgData name="Владимир Фогель" userId="1000d4621ae0ed45" providerId="LiveId" clId="{8E2F4BE1-D6F2-42AF-B42A-1CD781C7527F}" dt="2022-10-31T13:14:00.240" v="1090" actId="20577"/>
          <ac:spMkLst>
            <pc:docMk/>
            <pc:sldMk cId="0" sldId="261"/>
            <ac:spMk id="6146" creationId="{393D16F8-71F3-4EE1-97F4-559E576C4DFA}"/>
          </ac:spMkLst>
        </pc:spChg>
      </pc:sldChg>
      <pc:sldChg chg="addSp delSp modSp mod">
        <pc:chgData name="Владимир Фогель" userId="1000d4621ae0ed45" providerId="LiveId" clId="{8E2F4BE1-D6F2-42AF-B42A-1CD781C7527F}" dt="2022-10-24T18:18:10.420" v="1055" actId="1076"/>
        <pc:sldMkLst>
          <pc:docMk/>
          <pc:sldMk cId="0" sldId="360"/>
        </pc:sldMkLst>
        <pc:picChg chg="add mod">
          <ac:chgData name="Владимир Фогель" userId="1000d4621ae0ed45" providerId="LiveId" clId="{8E2F4BE1-D6F2-42AF-B42A-1CD781C7527F}" dt="2022-10-24T18:18:03.175" v="1053" actId="14100"/>
          <ac:picMkLst>
            <pc:docMk/>
            <pc:sldMk cId="0" sldId="360"/>
            <ac:picMk id="3" creationId="{EAC1F50F-FCA5-4020-A7E1-556FD1BC1580}"/>
          </ac:picMkLst>
        </pc:picChg>
        <pc:picChg chg="del">
          <ac:chgData name="Владимир Фогель" userId="1000d4621ae0ed45" providerId="LiveId" clId="{8E2F4BE1-D6F2-42AF-B42A-1CD781C7527F}" dt="2022-10-24T18:17:49.988" v="1048" actId="478"/>
          <ac:picMkLst>
            <pc:docMk/>
            <pc:sldMk cId="0" sldId="360"/>
            <ac:picMk id="8196" creationId="{AB4B77ED-ECCA-4B3E-AA38-F1E7E160E4ED}"/>
          </ac:picMkLst>
        </pc:picChg>
        <pc:picChg chg="mod">
          <ac:chgData name="Владимир Фогель" userId="1000d4621ae0ed45" providerId="LiveId" clId="{8E2F4BE1-D6F2-42AF-B42A-1CD781C7527F}" dt="2022-10-24T18:18:10.420" v="1055" actId="1076"/>
          <ac:picMkLst>
            <pc:docMk/>
            <pc:sldMk cId="0" sldId="360"/>
            <ac:picMk id="8197" creationId="{42AE1BEF-3275-4F33-8B13-F859ECF692BF}"/>
          </ac:picMkLst>
        </pc:picChg>
      </pc:sldChg>
      <pc:sldChg chg="addSp modSp mod">
        <pc:chgData name="Владимир Фогель" userId="1000d4621ae0ed45" providerId="LiveId" clId="{8E2F4BE1-D6F2-42AF-B42A-1CD781C7527F}" dt="2022-10-26T12:13:24.723" v="1071" actId="1076"/>
        <pc:sldMkLst>
          <pc:docMk/>
          <pc:sldMk cId="0" sldId="372"/>
        </pc:sldMkLst>
        <pc:spChg chg="add mod">
          <ac:chgData name="Владимир Фогель" userId="1000d4621ae0ed45" providerId="LiveId" clId="{8E2F4BE1-D6F2-42AF-B42A-1CD781C7527F}" dt="2022-10-26T12:13:14.810" v="1069" actId="1076"/>
          <ac:spMkLst>
            <pc:docMk/>
            <pc:sldMk cId="0" sldId="372"/>
            <ac:spMk id="2" creationId="{8A275124-F4AD-4263-8E6E-9E1EA0D61A28}"/>
          </ac:spMkLst>
        </pc:spChg>
        <pc:spChg chg="mod">
          <ac:chgData name="Владимир Фогель" userId="1000d4621ae0ed45" providerId="LiveId" clId="{8E2F4BE1-D6F2-42AF-B42A-1CD781C7527F}" dt="2022-10-23T08:04:02.032" v="47" actId="122"/>
          <ac:spMkLst>
            <pc:docMk/>
            <pc:sldMk cId="0" sldId="372"/>
            <ac:spMk id="4" creationId="{AC78FD0E-B866-4F14-BB97-2CE7B39EB92F}"/>
          </ac:spMkLst>
        </pc:spChg>
        <pc:spChg chg="mod">
          <ac:chgData name="Владимир Фогель" userId="1000d4621ae0ed45" providerId="LiveId" clId="{8E2F4BE1-D6F2-42AF-B42A-1CD781C7527F}" dt="2022-10-23T08:06:00.922" v="58" actId="120"/>
          <ac:spMkLst>
            <pc:docMk/>
            <pc:sldMk cId="0" sldId="372"/>
            <ac:spMk id="13314" creationId="{F2DB37A4-74EC-40B7-9C15-A7F8304329E2}"/>
          </ac:spMkLst>
        </pc:spChg>
        <pc:picChg chg="mod">
          <ac:chgData name="Владимир Фогель" userId="1000d4621ae0ed45" providerId="LiveId" clId="{8E2F4BE1-D6F2-42AF-B42A-1CD781C7527F}" dt="2022-10-26T12:13:24.723" v="1071" actId="1076"/>
          <ac:picMkLst>
            <pc:docMk/>
            <pc:sldMk cId="0" sldId="372"/>
            <ac:picMk id="3" creationId="{24E8128B-63CE-406A-BF3F-BE6586EDBAE9}"/>
          </ac:picMkLst>
        </pc:picChg>
        <pc:picChg chg="mod">
          <ac:chgData name="Владимир Фогель" userId="1000d4621ae0ed45" providerId="LiveId" clId="{8E2F4BE1-D6F2-42AF-B42A-1CD781C7527F}" dt="2022-10-23T08:04:13.771" v="50" actId="1076"/>
          <ac:picMkLst>
            <pc:docMk/>
            <pc:sldMk cId="0" sldId="372"/>
            <ac:picMk id="6" creationId="{867BEA4D-68B9-4476-B354-B3CC0592AE09}"/>
          </ac:picMkLst>
        </pc:picChg>
      </pc:sldChg>
      <pc:sldChg chg="ord">
        <pc:chgData name="Владимир Фогель" userId="1000d4621ae0ed45" providerId="LiveId" clId="{8E2F4BE1-D6F2-42AF-B42A-1CD781C7527F}" dt="2022-10-24T06:57:58.484" v="979"/>
        <pc:sldMkLst>
          <pc:docMk/>
          <pc:sldMk cId="1084570925" sldId="456"/>
        </pc:sldMkLst>
      </pc:sldChg>
      <pc:sldChg chg="addSp delSp modSp mod">
        <pc:chgData name="Владимир Фогель" userId="1000d4621ae0ed45" providerId="LiveId" clId="{8E2F4BE1-D6F2-42AF-B42A-1CD781C7527F}" dt="2022-10-24T18:23:23.223" v="1058"/>
        <pc:sldMkLst>
          <pc:docMk/>
          <pc:sldMk cId="3321546699" sldId="457"/>
        </pc:sldMkLst>
        <pc:spChg chg="mod">
          <ac:chgData name="Владимир Фогель" userId="1000d4621ae0ed45" providerId="LiveId" clId="{8E2F4BE1-D6F2-42AF-B42A-1CD781C7527F}" dt="2022-10-23T08:04:40.983" v="54" actId="2711"/>
          <ac:spMkLst>
            <pc:docMk/>
            <pc:sldMk cId="3321546699" sldId="457"/>
            <ac:spMk id="3" creationId="{723D0B46-AE69-4A4A-BF86-42F414A82F75}"/>
          </ac:spMkLst>
        </pc:spChg>
        <pc:spChg chg="add del mod">
          <ac:chgData name="Владимир Фогель" userId="1000d4621ae0ed45" providerId="LiveId" clId="{8E2F4BE1-D6F2-42AF-B42A-1CD781C7527F}" dt="2022-10-24T18:23:23.223" v="1058"/>
          <ac:spMkLst>
            <pc:docMk/>
            <pc:sldMk cId="3321546699" sldId="457"/>
            <ac:spMk id="5" creationId="{74F63355-491A-4B58-B7BF-0C804442EE01}"/>
          </ac:spMkLst>
        </pc:spChg>
      </pc:sldChg>
      <pc:sldChg chg="addSp modSp del mod">
        <pc:chgData name="Владимир Фогель" userId="1000d4621ae0ed45" providerId="LiveId" clId="{8E2F4BE1-D6F2-42AF-B42A-1CD781C7527F}" dt="2022-10-24T07:25:45.321" v="1045" actId="47"/>
        <pc:sldMkLst>
          <pc:docMk/>
          <pc:sldMk cId="352266383" sldId="458"/>
        </pc:sldMkLst>
        <pc:spChg chg="mod">
          <ac:chgData name="Владимир Фогель" userId="1000d4621ae0ed45" providerId="LiveId" clId="{8E2F4BE1-D6F2-42AF-B42A-1CD781C7527F}" dt="2022-10-23T08:14:52.329" v="72" actId="2711"/>
          <ac:spMkLst>
            <pc:docMk/>
            <pc:sldMk cId="352266383" sldId="458"/>
            <ac:spMk id="3" creationId="{6237FBBA-5A65-4346-BB09-056E15004EC5}"/>
          </ac:spMkLst>
        </pc:spChg>
        <pc:spChg chg="add mod">
          <ac:chgData name="Владимир Фогель" userId="1000d4621ae0ed45" providerId="LiveId" clId="{8E2F4BE1-D6F2-42AF-B42A-1CD781C7527F}" dt="2022-10-23T08:02:26.537" v="22" actId="1076"/>
          <ac:spMkLst>
            <pc:docMk/>
            <pc:sldMk cId="352266383" sldId="458"/>
            <ac:spMk id="5" creationId="{6B6C746A-155C-4168-BEB9-BAF08FC54428}"/>
          </ac:spMkLst>
        </pc:spChg>
      </pc:sldChg>
      <pc:sldChg chg="modSp mod ord">
        <pc:chgData name="Владимир Фогель" userId="1000d4621ae0ed45" providerId="LiveId" clId="{8E2F4BE1-D6F2-42AF-B42A-1CD781C7527F}" dt="2022-10-26T12:34:44.411" v="1073"/>
        <pc:sldMkLst>
          <pc:docMk/>
          <pc:sldMk cId="0" sldId="459"/>
        </pc:sldMkLst>
        <pc:spChg chg="mod">
          <ac:chgData name="Владимир Фогель" userId="1000d4621ae0ed45" providerId="LiveId" clId="{8E2F4BE1-D6F2-42AF-B42A-1CD781C7527F}" dt="2022-10-20T13:51:31.311" v="13" actId="27636"/>
          <ac:spMkLst>
            <pc:docMk/>
            <pc:sldMk cId="0" sldId="459"/>
            <ac:spMk id="8195" creationId="{01092F1C-D689-2369-E507-FF918F2F0A26}"/>
          </ac:spMkLst>
        </pc:spChg>
      </pc:sldChg>
      <pc:sldChg chg="del">
        <pc:chgData name="Владимир Фогель" userId="1000d4621ae0ed45" providerId="LiveId" clId="{8E2F4BE1-D6F2-42AF-B42A-1CD781C7527F}" dt="2022-10-20T13:50:49.326" v="0" actId="47"/>
        <pc:sldMkLst>
          <pc:docMk/>
          <pc:sldMk cId="3864358358" sldId="460"/>
        </pc:sldMkLst>
      </pc:sldChg>
      <pc:sldChg chg="addSp delSp modSp mod">
        <pc:chgData name="Владимир Фогель" userId="1000d4621ae0ed45" providerId="LiveId" clId="{8E2F4BE1-D6F2-42AF-B42A-1CD781C7527F}" dt="2022-10-24T18:23:26.856" v="1061"/>
        <pc:sldMkLst>
          <pc:docMk/>
          <pc:sldMk cId="2057334687" sldId="461"/>
        </pc:sldMkLst>
        <pc:spChg chg="mod">
          <ac:chgData name="Владимир Фогель" userId="1000d4621ae0ed45" providerId="LiveId" clId="{8E2F4BE1-D6F2-42AF-B42A-1CD781C7527F}" dt="2022-10-23T08:06:44.998" v="59" actId="20577"/>
          <ac:spMkLst>
            <pc:docMk/>
            <pc:sldMk cId="2057334687" sldId="461"/>
            <ac:spMk id="2" creationId="{97E397D1-AD7B-4132-9C88-DCC0EC8C4967}"/>
          </ac:spMkLst>
        </pc:spChg>
        <pc:spChg chg="mod">
          <ac:chgData name="Владимир Фогель" userId="1000d4621ae0ed45" providerId="LiveId" clId="{8E2F4BE1-D6F2-42AF-B42A-1CD781C7527F}" dt="2022-10-23T08:04:43.987" v="55" actId="2711"/>
          <ac:spMkLst>
            <pc:docMk/>
            <pc:sldMk cId="2057334687" sldId="461"/>
            <ac:spMk id="3" creationId="{723D0B46-AE69-4A4A-BF86-42F414A82F75}"/>
          </ac:spMkLst>
        </pc:spChg>
        <pc:spChg chg="add del mod">
          <ac:chgData name="Владимир Фогель" userId="1000d4621ae0ed45" providerId="LiveId" clId="{8E2F4BE1-D6F2-42AF-B42A-1CD781C7527F}" dt="2022-10-24T18:23:26.856" v="1061"/>
          <ac:spMkLst>
            <pc:docMk/>
            <pc:sldMk cId="2057334687" sldId="461"/>
            <ac:spMk id="5" creationId="{A476689B-62DF-464C-90FE-B8079A0FB8CB}"/>
          </ac:spMkLst>
        </pc:spChg>
      </pc:sldChg>
      <pc:sldChg chg="modSp mod">
        <pc:chgData name="Владимир Фогель" userId="1000d4621ae0ed45" providerId="LiveId" clId="{8E2F4BE1-D6F2-42AF-B42A-1CD781C7527F}" dt="2022-10-24T06:39:35.655" v="268" actId="20577"/>
        <pc:sldMkLst>
          <pc:docMk/>
          <pc:sldMk cId="638142172" sldId="462"/>
        </pc:sldMkLst>
        <pc:spChg chg="mod">
          <ac:chgData name="Владимир Фогель" userId="1000d4621ae0ed45" providerId="LiveId" clId="{8E2F4BE1-D6F2-42AF-B42A-1CD781C7527F}" dt="2022-10-24T06:39:35.655" v="268" actId="20577"/>
          <ac:spMkLst>
            <pc:docMk/>
            <pc:sldMk cId="638142172" sldId="462"/>
            <ac:spMk id="11266" creationId="{545C3ED4-4AF9-064E-A8EA-5851CD911299}"/>
          </ac:spMkLst>
        </pc:spChg>
      </pc:sldChg>
      <pc:sldChg chg="addSp delSp modSp add del mod ord modAnim">
        <pc:chgData name="Владимир Фогель" userId="1000d4621ae0ed45" providerId="LiveId" clId="{8E2F4BE1-D6F2-42AF-B42A-1CD781C7527F}" dt="2022-10-24T07:25:48.433" v="1047" actId="47"/>
        <pc:sldMkLst>
          <pc:docMk/>
          <pc:sldMk cId="2684564595" sldId="463"/>
        </pc:sldMkLst>
        <pc:spChg chg="del">
          <ac:chgData name="Владимир Фогель" userId="1000d4621ae0ed45" providerId="LiveId" clId="{8E2F4BE1-D6F2-42AF-B42A-1CD781C7527F}" dt="2022-10-23T08:05:49.591" v="57" actId="478"/>
          <ac:spMkLst>
            <pc:docMk/>
            <pc:sldMk cId="2684564595" sldId="463"/>
            <ac:spMk id="2" creationId="{8A275124-F4AD-4263-8E6E-9E1EA0D61A28}"/>
          </ac:spMkLst>
        </pc:spChg>
        <pc:spChg chg="del">
          <ac:chgData name="Владимир Фогель" userId="1000d4621ae0ed45" providerId="LiveId" clId="{8E2F4BE1-D6F2-42AF-B42A-1CD781C7527F}" dt="2022-10-23T08:05:49.591" v="57" actId="478"/>
          <ac:spMkLst>
            <pc:docMk/>
            <pc:sldMk cId="2684564595" sldId="463"/>
            <ac:spMk id="4" creationId="{AC78FD0E-B866-4F14-BB97-2CE7B39EB92F}"/>
          </ac:spMkLst>
        </pc:spChg>
        <pc:spChg chg="add mod">
          <ac:chgData name="Владимир Фогель" userId="1000d4621ae0ed45" providerId="LiveId" clId="{8E2F4BE1-D6F2-42AF-B42A-1CD781C7527F}" dt="2022-10-23T08:07:36.556" v="66" actId="255"/>
          <ac:spMkLst>
            <pc:docMk/>
            <pc:sldMk cId="2684564595" sldId="463"/>
            <ac:spMk id="7" creationId="{23219529-0441-4927-87E7-DEA01AA1CEFE}"/>
          </ac:spMkLst>
        </pc:spChg>
        <pc:spChg chg="add del mod">
          <ac:chgData name="Владимир Фогель" userId="1000d4621ae0ed45" providerId="LiveId" clId="{8E2F4BE1-D6F2-42AF-B42A-1CD781C7527F}" dt="2022-10-23T08:14:36.180" v="69"/>
          <ac:spMkLst>
            <pc:docMk/>
            <pc:sldMk cId="2684564595" sldId="463"/>
            <ac:spMk id="8" creationId="{C68A007B-6EBE-42A8-920D-01612F487655}"/>
          </ac:spMkLst>
        </pc:spChg>
        <pc:spChg chg="add mod">
          <ac:chgData name="Владимир Фогель" userId="1000d4621ae0ed45" providerId="LiveId" clId="{8E2F4BE1-D6F2-42AF-B42A-1CD781C7527F}" dt="2022-10-23T08:22:04.779" v="234" actId="14100"/>
          <ac:spMkLst>
            <pc:docMk/>
            <pc:sldMk cId="2684564595" sldId="463"/>
            <ac:spMk id="9" creationId="{C9146DE7-A463-4ADB-A246-8434EEB54E1E}"/>
          </ac:spMkLst>
        </pc:spChg>
        <pc:spChg chg="del">
          <ac:chgData name="Владимир Фогель" userId="1000d4621ae0ed45" providerId="LiveId" clId="{8E2F4BE1-D6F2-42AF-B42A-1CD781C7527F}" dt="2022-10-23T08:05:49.591" v="57" actId="478"/>
          <ac:spMkLst>
            <pc:docMk/>
            <pc:sldMk cId="2684564595" sldId="463"/>
            <ac:spMk id="13314" creationId="{F2DB37A4-74EC-40B7-9C15-A7F8304329E2}"/>
          </ac:spMkLst>
        </pc:spChg>
        <pc:picChg chg="del">
          <ac:chgData name="Владимир Фогель" userId="1000d4621ae0ed45" providerId="LiveId" clId="{8E2F4BE1-D6F2-42AF-B42A-1CD781C7527F}" dt="2022-10-23T08:05:49.591" v="57" actId="478"/>
          <ac:picMkLst>
            <pc:docMk/>
            <pc:sldMk cId="2684564595" sldId="463"/>
            <ac:picMk id="3" creationId="{24E8128B-63CE-406A-BF3F-BE6586EDBAE9}"/>
          </ac:picMkLst>
        </pc:picChg>
        <pc:picChg chg="del">
          <ac:chgData name="Владимир Фогель" userId="1000d4621ae0ed45" providerId="LiveId" clId="{8E2F4BE1-D6F2-42AF-B42A-1CD781C7527F}" dt="2022-10-23T08:05:49.591" v="57" actId="478"/>
          <ac:picMkLst>
            <pc:docMk/>
            <pc:sldMk cId="2684564595" sldId="463"/>
            <ac:picMk id="6" creationId="{867BEA4D-68B9-4476-B354-B3CC0592AE09}"/>
          </ac:picMkLst>
        </pc:picChg>
        <pc:picChg chg="add mod">
          <ac:chgData name="Владимир Фогель" userId="1000d4621ae0ed45" providerId="LiveId" clId="{8E2F4BE1-D6F2-42AF-B42A-1CD781C7527F}" dt="2022-10-24T07:11:22.664" v="1044" actId="1076"/>
          <ac:picMkLst>
            <pc:docMk/>
            <pc:sldMk cId="2684564595" sldId="463"/>
            <ac:picMk id="10" creationId="{85AAE6C9-B101-497E-ACA3-82801534F00A}"/>
          </ac:picMkLst>
        </pc:picChg>
      </pc:sldChg>
      <pc:sldChg chg="addSp delSp modSp add del mod modAnim">
        <pc:chgData name="Владимир Фогель" userId="1000d4621ae0ed45" providerId="LiveId" clId="{8E2F4BE1-D6F2-42AF-B42A-1CD781C7527F}" dt="2022-10-24T07:25:46.594" v="1046" actId="47"/>
        <pc:sldMkLst>
          <pc:docMk/>
          <pc:sldMk cId="1349193800" sldId="464"/>
        </pc:sldMkLst>
        <pc:spChg chg="del mod">
          <ac:chgData name="Владимир Фогель" userId="1000d4621ae0ed45" providerId="LiveId" clId="{8E2F4BE1-D6F2-42AF-B42A-1CD781C7527F}" dt="2022-10-23T08:25:34.210" v="241"/>
          <ac:spMkLst>
            <pc:docMk/>
            <pc:sldMk cId="1349193800" sldId="464"/>
            <ac:spMk id="3" creationId="{6237FBBA-5A65-4346-BB09-056E15004EC5}"/>
          </ac:spMkLst>
        </pc:spChg>
        <pc:spChg chg="del mod">
          <ac:chgData name="Владимир Фогель" userId="1000d4621ae0ed45" providerId="LiveId" clId="{8E2F4BE1-D6F2-42AF-B42A-1CD781C7527F}" dt="2022-10-23T08:26:06.480" v="249"/>
          <ac:spMkLst>
            <pc:docMk/>
            <pc:sldMk cId="1349193800" sldId="464"/>
            <ac:spMk id="5" creationId="{6B6C746A-155C-4168-BEB9-BAF08FC54428}"/>
          </ac:spMkLst>
        </pc:spChg>
        <pc:spChg chg="add mod">
          <ac:chgData name="Владимир Фогель" userId="1000d4621ae0ed45" providerId="LiveId" clId="{8E2F4BE1-D6F2-42AF-B42A-1CD781C7527F}" dt="2022-10-23T08:27:32.757" v="258" actId="14100"/>
          <ac:spMkLst>
            <pc:docMk/>
            <pc:sldMk cId="1349193800" sldId="464"/>
            <ac:spMk id="8" creationId="{5517FE20-C68E-45CD-8834-D242997B1FD4}"/>
          </ac:spMkLst>
        </pc:spChg>
        <pc:picChg chg="add mod">
          <ac:chgData name="Владимир Фогель" userId="1000d4621ae0ed45" providerId="LiveId" clId="{8E2F4BE1-D6F2-42AF-B42A-1CD781C7527F}" dt="2022-10-23T08:26:24.116" v="250" actId="1076"/>
          <ac:picMkLst>
            <pc:docMk/>
            <pc:sldMk cId="1349193800" sldId="464"/>
            <ac:picMk id="6" creationId="{AF1585DF-9932-4FA9-8869-71C5C0AFBEC2}"/>
          </ac:picMkLst>
        </pc:picChg>
        <pc:picChg chg="del">
          <ac:chgData name="Владимир Фогель" userId="1000d4621ae0ed45" providerId="LiveId" clId="{8E2F4BE1-D6F2-42AF-B42A-1CD781C7527F}" dt="2022-10-23T08:25:31.433" v="240" actId="478"/>
          <ac:picMkLst>
            <pc:docMk/>
            <pc:sldMk cId="1349193800" sldId="464"/>
            <ac:picMk id="7" creationId="{43AEC31F-A1B9-400C-9FD5-917E1499A981}"/>
          </ac:picMkLst>
        </pc:picChg>
      </pc:sldChg>
      <pc:sldChg chg="delSp modSp add del mod">
        <pc:chgData name="Владимир Фогель" userId="1000d4621ae0ed45" providerId="LiveId" clId="{8E2F4BE1-D6F2-42AF-B42A-1CD781C7527F}" dt="2022-10-26T06:21:16.012" v="1064" actId="47"/>
        <pc:sldMkLst>
          <pc:docMk/>
          <pc:sldMk cId="1722715306" sldId="465"/>
        </pc:sldMkLst>
        <pc:spChg chg="mod">
          <ac:chgData name="Владимир Фогель" userId="1000d4621ae0ed45" providerId="LiveId" clId="{8E2F4BE1-D6F2-42AF-B42A-1CD781C7527F}" dt="2022-10-24T06:51:08.581" v="354" actId="20577"/>
          <ac:spMkLst>
            <pc:docMk/>
            <pc:sldMk cId="1722715306" sldId="465"/>
            <ac:spMk id="8194" creationId="{12CB0C7E-3BC8-2C17-4A3A-D44E677806E1}"/>
          </ac:spMkLst>
        </pc:spChg>
        <pc:spChg chg="mod">
          <ac:chgData name="Владимир Фогель" userId="1000d4621ae0ed45" providerId="LiveId" clId="{8E2F4BE1-D6F2-42AF-B42A-1CD781C7527F}" dt="2022-10-24T06:58:46.603" v="1043" actId="20577"/>
          <ac:spMkLst>
            <pc:docMk/>
            <pc:sldMk cId="1722715306" sldId="465"/>
            <ac:spMk id="8195" creationId="{01092F1C-D689-2369-E507-FF918F2F0A26}"/>
          </ac:spMkLst>
        </pc:spChg>
        <pc:picChg chg="del">
          <ac:chgData name="Владимир Фогель" userId="1000d4621ae0ed45" providerId="LiveId" clId="{8E2F4BE1-D6F2-42AF-B42A-1CD781C7527F}" dt="2022-10-24T06:50:32.195" v="271" actId="478"/>
          <ac:picMkLst>
            <pc:docMk/>
            <pc:sldMk cId="1722715306" sldId="465"/>
            <ac:picMk id="8196" creationId="{6D96C379-5A4E-BC42-8988-6CC943106634}"/>
          </ac:picMkLst>
        </pc:picChg>
        <pc:picChg chg="del">
          <ac:chgData name="Владимир Фогель" userId="1000d4621ae0ed45" providerId="LiveId" clId="{8E2F4BE1-D6F2-42AF-B42A-1CD781C7527F}" dt="2022-10-24T06:50:31.400" v="270" actId="478"/>
          <ac:picMkLst>
            <pc:docMk/>
            <pc:sldMk cId="1722715306" sldId="465"/>
            <ac:picMk id="8197" creationId="{C29BBEC2-0CFF-4BEA-7C50-5BBA8EE1F15C}"/>
          </ac:picMkLst>
        </pc:picChg>
      </pc:sldChg>
    </pc:docChg>
  </pc:docChgLst>
  <pc:docChgLst>
    <pc:chgData name="Владимир Фогель" userId="1000d4621ae0ed45" providerId="LiveId" clId="{7B32F410-EB79-4FF4-89DA-DD6A85A1517C}"/>
    <pc:docChg chg="custSel addSld delSld modSld">
      <pc:chgData name="Владимир Фогель" userId="1000d4621ae0ed45" providerId="LiveId" clId="{7B32F410-EB79-4FF4-89DA-DD6A85A1517C}" dt="2022-11-02T11:34:27.834" v="494" actId="1076"/>
      <pc:docMkLst>
        <pc:docMk/>
      </pc:docMkLst>
      <pc:sldChg chg="modSp mod">
        <pc:chgData name="Владимир Фогель" userId="1000d4621ae0ed45" providerId="LiveId" clId="{7B32F410-EB79-4FF4-89DA-DD6A85A1517C}" dt="2022-11-02T10:59:51.783" v="56" actId="14100"/>
        <pc:sldMkLst>
          <pc:docMk/>
          <pc:sldMk cId="0" sldId="261"/>
        </pc:sldMkLst>
        <pc:spChg chg="mod">
          <ac:chgData name="Владимир Фогель" userId="1000d4621ae0ed45" providerId="LiveId" clId="{7B32F410-EB79-4FF4-89DA-DD6A85A1517C}" dt="2022-11-02T10:59:51.783" v="56" actId="14100"/>
          <ac:spMkLst>
            <pc:docMk/>
            <pc:sldMk cId="0" sldId="261"/>
            <ac:spMk id="6146" creationId="{393D16F8-71F3-4EE1-97F4-559E576C4DFA}"/>
          </ac:spMkLst>
        </pc:spChg>
        <pc:spChg chg="mod">
          <ac:chgData name="Владимир Фогель" userId="1000d4621ae0ed45" providerId="LiveId" clId="{7B32F410-EB79-4FF4-89DA-DD6A85A1517C}" dt="2022-10-31T13:35:46.186" v="54" actId="1076"/>
          <ac:spMkLst>
            <pc:docMk/>
            <pc:sldMk cId="0" sldId="261"/>
            <ac:spMk id="6148" creationId="{163D70D3-B9D0-4CC3-AA0C-ECA7BAB8C0E6}"/>
          </ac:spMkLst>
        </pc:spChg>
      </pc:sldChg>
      <pc:sldChg chg="del">
        <pc:chgData name="Владимир Фогель" userId="1000d4621ae0ed45" providerId="LiveId" clId="{7B32F410-EB79-4FF4-89DA-DD6A85A1517C}" dt="2022-10-31T13:35:56.081" v="55" actId="47"/>
        <pc:sldMkLst>
          <pc:docMk/>
          <pc:sldMk cId="0" sldId="359"/>
        </pc:sldMkLst>
      </pc:sldChg>
      <pc:sldChg chg="addSp delSp modSp mod">
        <pc:chgData name="Владимир Фогель" userId="1000d4621ae0ed45" providerId="LiveId" clId="{7B32F410-EB79-4FF4-89DA-DD6A85A1517C}" dt="2022-11-02T11:15:37.690" v="296" actId="20577"/>
        <pc:sldMkLst>
          <pc:docMk/>
          <pc:sldMk cId="0" sldId="360"/>
        </pc:sldMkLst>
        <pc:spChg chg="add mod">
          <ac:chgData name="Владимир Фогель" userId="1000d4621ae0ed45" providerId="LiveId" clId="{7B32F410-EB79-4FF4-89DA-DD6A85A1517C}" dt="2022-11-02T11:06:34.516" v="149" actId="255"/>
          <ac:spMkLst>
            <pc:docMk/>
            <pc:sldMk cId="0" sldId="360"/>
            <ac:spMk id="2" creationId="{696678BA-20EE-48D4-8A08-717B0969C209}"/>
          </ac:spMkLst>
        </pc:spChg>
        <pc:spChg chg="add mod">
          <ac:chgData name="Владимир Фогель" userId="1000d4621ae0ed45" providerId="LiveId" clId="{7B32F410-EB79-4FF4-89DA-DD6A85A1517C}" dt="2022-11-02T11:08:24.880" v="264" actId="1076"/>
          <ac:spMkLst>
            <pc:docMk/>
            <pc:sldMk cId="0" sldId="360"/>
            <ac:spMk id="8" creationId="{7D0194C0-D975-47A5-82D2-937D16C29032}"/>
          </ac:spMkLst>
        </pc:spChg>
        <pc:spChg chg="mod">
          <ac:chgData name="Владимир Фогель" userId="1000d4621ae0ed45" providerId="LiveId" clId="{7B32F410-EB79-4FF4-89DA-DD6A85A1517C}" dt="2022-11-02T11:00:18.589" v="71" actId="20577"/>
          <ac:spMkLst>
            <pc:docMk/>
            <pc:sldMk cId="0" sldId="360"/>
            <ac:spMk id="9" creationId="{6D041D75-9FF5-4D29-AAA6-1D5E1A3EB3E4}"/>
          </ac:spMkLst>
        </pc:spChg>
        <pc:spChg chg="add mod">
          <ac:chgData name="Владимир Фогель" userId="1000d4621ae0ed45" providerId="LiveId" clId="{7B32F410-EB79-4FF4-89DA-DD6A85A1517C}" dt="2022-11-02T11:15:37.690" v="296" actId="20577"/>
          <ac:spMkLst>
            <pc:docMk/>
            <pc:sldMk cId="0" sldId="360"/>
            <ac:spMk id="10" creationId="{3C11BAB3-E95D-4141-A704-647AFBAB9BCC}"/>
          </ac:spMkLst>
        </pc:spChg>
        <pc:spChg chg="add mod">
          <ac:chgData name="Владимир Фогель" userId="1000d4621ae0ed45" providerId="LiveId" clId="{7B32F410-EB79-4FF4-89DA-DD6A85A1517C}" dt="2022-11-02T11:08:05.813" v="262" actId="1076"/>
          <ac:spMkLst>
            <pc:docMk/>
            <pc:sldMk cId="0" sldId="360"/>
            <ac:spMk id="11" creationId="{9FF7BBA1-C29B-497B-B2DF-2E32D5B3EDBB}"/>
          </ac:spMkLst>
        </pc:spChg>
        <pc:spChg chg="add mod">
          <ac:chgData name="Владимир Фогель" userId="1000d4621ae0ed45" providerId="LiveId" clId="{7B32F410-EB79-4FF4-89DA-DD6A85A1517C}" dt="2022-11-02T11:07:52.408" v="261" actId="255"/>
          <ac:spMkLst>
            <pc:docMk/>
            <pc:sldMk cId="0" sldId="360"/>
            <ac:spMk id="12" creationId="{343C502B-E152-49EC-AE3F-DBAA95277790}"/>
          </ac:spMkLst>
        </pc:spChg>
        <pc:spChg chg="add mod">
          <ac:chgData name="Владимир Фогель" userId="1000d4621ae0ed45" providerId="LiveId" clId="{7B32F410-EB79-4FF4-89DA-DD6A85A1517C}" dt="2022-11-02T11:08:14.441" v="263" actId="1076"/>
          <ac:spMkLst>
            <pc:docMk/>
            <pc:sldMk cId="0" sldId="360"/>
            <ac:spMk id="13" creationId="{9BF64B75-5CD0-44D3-B3C1-057A1F672AAB}"/>
          </ac:spMkLst>
        </pc:spChg>
        <pc:spChg chg="add mod">
          <ac:chgData name="Владимир Фогель" userId="1000d4621ae0ed45" providerId="LiveId" clId="{7B32F410-EB79-4FF4-89DA-DD6A85A1517C}" dt="2022-11-02T11:07:52.408" v="261" actId="255"/>
          <ac:spMkLst>
            <pc:docMk/>
            <pc:sldMk cId="0" sldId="360"/>
            <ac:spMk id="14" creationId="{D5EC2074-4240-49C7-86FE-7DDB2803CD6B}"/>
          </ac:spMkLst>
        </pc:spChg>
        <pc:spChg chg="mod">
          <ac:chgData name="Владимир Фогель" userId="1000d4621ae0ed45" providerId="LiveId" clId="{7B32F410-EB79-4FF4-89DA-DD6A85A1517C}" dt="2022-11-02T11:04:58.750" v="114" actId="20577"/>
          <ac:spMkLst>
            <pc:docMk/>
            <pc:sldMk cId="0" sldId="360"/>
            <ac:spMk id="8194" creationId="{C6B2DAD6-C202-4D3E-A372-977FA986091B}"/>
          </ac:spMkLst>
        </pc:spChg>
        <pc:spChg chg="mod">
          <ac:chgData name="Владимир Фогель" userId="1000d4621ae0ed45" providerId="LiveId" clId="{7B32F410-EB79-4FF4-89DA-DD6A85A1517C}" dt="2022-11-02T11:00:16.844" v="69" actId="20577"/>
          <ac:spMkLst>
            <pc:docMk/>
            <pc:sldMk cId="0" sldId="360"/>
            <ac:spMk id="8195" creationId="{53F49FC9-AD85-4254-9977-03A9E00A4F2B}"/>
          </ac:spMkLst>
        </pc:spChg>
        <pc:picChg chg="del">
          <ac:chgData name="Владимир Фогель" userId="1000d4621ae0ed45" providerId="LiveId" clId="{7B32F410-EB79-4FF4-89DA-DD6A85A1517C}" dt="2022-11-02T11:00:15.569" v="68" actId="478"/>
          <ac:picMkLst>
            <pc:docMk/>
            <pc:sldMk cId="0" sldId="360"/>
            <ac:picMk id="3" creationId="{EAC1F50F-FCA5-4020-A7E1-556FD1BC1580}"/>
          </ac:picMkLst>
        </pc:picChg>
        <pc:picChg chg="del">
          <ac:chgData name="Владимир Фогель" userId="1000d4621ae0ed45" providerId="LiveId" clId="{7B32F410-EB79-4FF4-89DA-DD6A85A1517C}" dt="2022-11-02T11:00:17.313" v="70" actId="478"/>
          <ac:picMkLst>
            <pc:docMk/>
            <pc:sldMk cId="0" sldId="360"/>
            <ac:picMk id="8197" creationId="{42AE1BEF-3275-4F33-8B13-F859ECF692BF}"/>
          </ac:picMkLst>
        </pc:picChg>
      </pc:sldChg>
      <pc:sldChg chg="addSp delSp modSp mod">
        <pc:chgData name="Владимир Фогель" userId="1000d4621ae0ed45" providerId="LiveId" clId="{7B32F410-EB79-4FF4-89DA-DD6A85A1517C}" dt="2022-11-02T11:22:28.370" v="389" actId="1076"/>
        <pc:sldMkLst>
          <pc:docMk/>
          <pc:sldMk cId="0" sldId="367"/>
        </pc:sldMkLst>
        <pc:spChg chg="mod">
          <ac:chgData name="Владимир Фогель" userId="1000d4621ae0ed45" providerId="LiveId" clId="{7B32F410-EB79-4FF4-89DA-DD6A85A1517C}" dt="2022-11-02T11:18:33.642" v="371" actId="20577"/>
          <ac:spMkLst>
            <pc:docMk/>
            <pc:sldMk cId="0" sldId="367"/>
            <ac:spMk id="19458" creationId="{4F7E9D91-B619-4C22-844F-739A7A5F98DF}"/>
          </ac:spMkLst>
        </pc:spChg>
        <pc:spChg chg="del mod">
          <ac:chgData name="Владимир Фогель" userId="1000d4621ae0ed45" providerId="LiveId" clId="{7B32F410-EB79-4FF4-89DA-DD6A85A1517C}" dt="2022-11-02T11:00:38.462" v="87"/>
          <ac:spMkLst>
            <pc:docMk/>
            <pc:sldMk cId="0" sldId="367"/>
            <ac:spMk id="19460" creationId="{6F76F941-55A0-4AD2-8D8A-10252114E757}"/>
          </ac:spMkLst>
        </pc:spChg>
        <pc:picChg chg="add mod">
          <ac:chgData name="Владимир Фогель" userId="1000d4621ae0ed45" providerId="LiveId" clId="{7B32F410-EB79-4FF4-89DA-DD6A85A1517C}" dt="2022-11-02T11:20:57.544" v="375" actId="14100"/>
          <ac:picMkLst>
            <pc:docMk/>
            <pc:sldMk cId="0" sldId="367"/>
            <ac:picMk id="3" creationId="{A2842068-D79A-4E1B-8C17-CFF7E7B7DDC3}"/>
          </ac:picMkLst>
        </pc:picChg>
        <pc:picChg chg="add mod">
          <ac:chgData name="Владимир Фогель" userId="1000d4621ae0ed45" providerId="LiveId" clId="{7B32F410-EB79-4FF4-89DA-DD6A85A1517C}" dt="2022-11-02T11:21:38.791" v="379" actId="1076"/>
          <ac:picMkLst>
            <pc:docMk/>
            <pc:sldMk cId="0" sldId="367"/>
            <ac:picMk id="5" creationId="{572DEE6F-D547-46BA-9639-76623CB1ECC6}"/>
          </ac:picMkLst>
        </pc:picChg>
        <pc:picChg chg="add mod">
          <ac:chgData name="Владимир Фогель" userId="1000d4621ae0ed45" providerId="LiveId" clId="{7B32F410-EB79-4FF4-89DA-DD6A85A1517C}" dt="2022-11-02T11:22:28.370" v="389" actId="1076"/>
          <ac:picMkLst>
            <pc:docMk/>
            <pc:sldMk cId="0" sldId="367"/>
            <ac:picMk id="7" creationId="{49F486D2-2173-42F6-9FF4-075523A4D901}"/>
          </ac:picMkLst>
        </pc:picChg>
        <pc:picChg chg="del">
          <ac:chgData name="Владимир Фогель" userId="1000d4621ae0ed45" providerId="LiveId" clId="{7B32F410-EB79-4FF4-89DA-DD6A85A1517C}" dt="2022-11-02T11:00:33.774" v="82" actId="478"/>
          <ac:picMkLst>
            <pc:docMk/>
            <pc:sldMk cId="0" sldId="367"/>
            <ac:picMk id="19459" creationId="{F54FD7E9-2105-4E22-878F-7557D6592BEF}"/>
          </ac:picMkLst>
        </pc:picChg>
        <pc:picChg chg="del">
          <ac:chgData name="Владимир Фогель" userId="1000d4621ae0ed45" providerId="LiveId" clId="{7B32F410-EB79-4FF4-89DA-DD6A85A1517C}" dt="2022-11-02T11:00:34.390" v="83" actId="478"/>
          <ac:picMkLst>
            <pc:docMk/>
            <pc:sldMk cId="0" sldId="367"/>
            <ac:picMk id="19461" creationId="{D1A3E18E-1C9B-4B8A-AA75-169CF857A445}"/>
          </ac:picMkLst>
        </pc:picChg>
      </pc:sldChg>
      <pc:sldChg chg="del">
        <pc:chgData name="Владимир Фогель" userId="1000d4621ae0ed45" providerId="LiveId" clId="{7B32F410-EB79-4FF4-89DA-DD6A85A1517C}" dt="2022-11-02T11:00:07.801" v="66" actId="47"/>
        <pc:sldMkLst>
          <pc:docMk/>
          <pc:sldMk cId="0" sldId="369"/>
        </pc:sldMkLst>
      </pc:sldChg>
      <pc:sldChg chg="del">
        <pc:chgData name="Владимир Фогель" userId="1000d4621ae0ed45" providerId="LiveId" clId="{7B32F410-EB79-4FF4-89DA-DD6A85A1517C}" dt="2022-11-02T11:00:10.161" v="67" actId="47"/>
        <pc:sldMkLst>
          <pc:docMk/>
          <pc:sldMk cId="0" sldId="372"/>
        </pc:sldMkLst>
      </pc:sldChg>
      <pc:sldChg chg="addSp delSp modSp mod">
        <pc:chgData name="Владимир Фогель" userId="1000d4621ae0ed45" providerId="LiveId" clId="{7B32F410-EB79-4FF4-89DA-DD6A85A1517C}" dt="2022-11-02T11:10:50.256" v="266" actId="22"/>
        <pc:sldMkLst>
          <pc:docMk/>
          <pc:sldMk cId="1084570925" sldId="456"/>
        </pc:sldMkLst>
        <pc:spChg chg="mod">
          <ac:chgData name="Владимир Фогель" userId="1000d4621ae0ed45" providerId="LiveId" clId="{7B32F410-EB79-4FF4-89DA-DD6A85A1517C}" dt="2022-11-02T11:00:21.814" v="74" actId="20577"/>
          <ac:spMkLst>
            <pc:docMk/>
            <pc:sldMk cId="1084570925" sldId="456"/>
            <ac:spMk id="2" creationId="{61D78322-85BD-45FB-8BDC-1BE15391BEBC}"/>
          </ac:spMkLst>
        </pc:spChg>
        <pc:picChg chg="add">
          <ac:chgData name="Владимир Фогель" userId="1000d4621ae0ed45" providerId="LiveId" clId="{7B32F410-EB79-4FF4-89DA-DD6A85A1517C}" dt="2022-11-02T11:10:50.256" v="266" actId="22"/>
          <ac:picMkLst>
            <pc:docMk/>
            <pc:sldMk cId="1084570925" sldId="456"/>
            <ac:picMk id="5" creationId="{68B44E8E-B1E2-43E2-B259-C48FDA41B089}"/>
          </ac:picMkLst>
        </pc:picChg>
        <pc:picChg chg="del">
          <ac:chgData name="Владимир Фогель" userId="1000d4621ae0ed45" providerId="LiveId" clId="{7B32F410-EB79-4FF4-89DA-DD6A85A1517C}" dt="2022-11-02T11:00:20.248" v="72" actId="478"/>
          <ac:picMkLst>
            <pc:docMk/>
            <pc:sldMk cId="1084570925" sldId="456"/>
            <ac:picMk id="6" creationId="{9E55252E-EFFD-4FBB-A68D-375340AD79F9}"/>
          </ac:picMkLst>
        </pc:picChg>
        <pc:picChg chg="del">
          <ac:chgData name="Владимир Фогель" userId="1000d4621ae0ed45" providerId="LiveId" clId="{7B32F410-EB79-4FF4-89DA-DD6A85A1517C}" dt="2022-11-02T11:00:20.708" v="73" actId="478"/>
          <ac:picMkLst>
            <pc:docMk/>
            <pc:sldMk cId="1084570925" sldId="456"/>
            <ac:picMk id="8" creationId="{41B798EB-3F77-4974-AFFC-FB2A19644ABA}"/>
          </ac:picMkLst>
        </pc:picChg>
      </pc:sldChg>
      <pc:sldChg chg="addSp delSp modSp mod">
        <pc:chgData name="Владимир Фогель" userId="1000d4621ae0ed45" providerId="LiveId" clId="{7B32F410-EB79-4FF4-89DA-DD6A85A1517C}" dt="2022-11-02T11:15:23.109" v="291" actId="20577"/>
        <pc:sldMkLst>
          <pc:docMk/>
          <pc:sldMk cId="3321546699" sldId="457"/>
        </pc:sldMkLst>
        <pc:spChg chg="mod">
          <ac:chgData name="Владимир Фогель" userId="1000d4621ae0ed45" providerId="LiveId" clId="{7B32F410-EB79-4FF4-89DA-DD6A85A1517C}" dt="2022-11-02T11:15:23.109" v="291" actId="20577"/>
          <ac:spMkLst>
            <pc:docMk/>
            <pc:sldMk cId="3321546699" sldId="457"/>
            <ac:spMk id="2" creationId="{97E397D1-AD7B-4132-9C88-DCC0EC8C4967}"/>
          </ac:spMkLst>
        </pc:spChg>
        <pc:spChg chg="mod">
          <ac:chgData name="Владимир Фогель" userId="1000d4621ae0ed45" providerId="LiveId" clId="{7B32F410-EB79-4FF4-89DA-DD6A85A1517C}" dt="2022-11-02T11:00:23.767" v="75" actId="20577"/>
          <ac:spMkLst>
            <pc:docMk/>
            <pc:sldMk cId="3321546699" sldId="457"/>
            <ac:spMk id="3" creationId="{723D0B46-AE69-4A4A-BF86-42F414A82F75}"/>
          </ac:spMkLst>
        </pc:spChg>
        <pc:picChg chg="del">
          <ac:chgData name="Владимир Фогель" userId="1000d4621ae0ed45" providerId="LiveId" clId="{7B32F410-EB79-4FF4-89DA-DD6A85A1517C}" dt="2022-11-02T11:00:24.245" v="76" actId="478"/>
          <ac:picMkLst>
            <pc:docMk/>
            <pc:sldMk cId="3321546699" sldId="457"/>
            <ac:picMk id="6" creationId="{C09C0E7E-0067-44D2-B710-92F24F1D5945}"/>
          </ac:picMkLst>
        </pc:picChg>
        <pc:picChg chg="add mod">
          <ac:chgData name="Владимир Фогель" userId="1000d4621ae0ed45" providerId="LiveId" clId="{7B32F410-EB79-4FF4-89DA-DD6A85A1517C}" dt="2022-11-02T11:13:37.928" v="280" actId="1076"/>
          <ac:picMkLst>
            <pc:docMk/>
            <pc:sldMk cId="3321546699" sldId="457"/>
            <ac:picMk id="7" creationId="{A85D2283-2C0D-417F-8F70-A0997D45E58E}"/>
          </ac:picMkLst>
        </pc:picChg>
        <pc:picChg chg="add mod">
          <ac:chgData name="Владимир Фогель" userId="1000d4621ae0ed45" providerId="LiveId" clId="{7B32F410-EB79-4FF4-89DA-DD6A85A1517C}" dt="2022-11-02T11:13:40.783" v="281" actId="1076"/>
          <ac:picMkLst>
            <pc:docMk/>
            <pc:sldMk cId="3321546699" sldId="457"/>
            <ac:picMk id="9" creationId="{0067AD18-CB91-4623-9566-91CD322D56BD}"/>
          </ac:picMkLst>
        </pc:picChg>
        <pc:picChg chg="add mod">
          <ac:chgData name="Владимир Фогель" userId="1000d4621ae0ed45" providerId="LiveId" clId="{7B32F410-EB79-4FF4-89DA-DD6A85A1517C}" dt="2022-11-02T11:13:36.564" v="279" actId="1076"/>
          <ac:picMkLst>
            <pc:docMk/>
            <pc:sldMk cId="3321546699" sldId="457"/>
            <ac:picMk id="11" creationId="{C585FCFC-7CF7-4618-A1AA-08E202FD8268}"/>
          </ac:picMkLst>
        </pc:picChg>
      </pc:sldChg>
      <pc:sldChg chg="del">
        <pc:chgData name="Владимир Фогель" userId="1000d4621ae0ed45" providerId="LiveId" clId="{7B32F410-EB79-4FF4-89DA-DD6A85A1517C}" dt="2022-11-02T11:00:06.582" v="65" actId="47"/>
        <pc:sldMkLst>
          <pc:docMk/>
          <pc:sldMk cId="0" sldId="459"/>
        </pc:sldMkLst>
      </pc:sldChg>
      <pc:sldChg chg="addSp delSp modSp mod">
        <pc:chgData name="Владимир Фогель" userId="1000d4621ae0ed45" providerId="LiveId" clId="{7B32F410-EB79-4FF4-89DA-DD6A85A1517C}" dt="2022-11-02T11:18:25.888" v="353" actId="1076"/>
        <pc:sldMkLst>
          <pc:docMk/>
          <pc:sldMk cId="2057334687" sldId="461"/>
        </pc:sldMkLst>
        <pc:spChg chg="mod">
          <ac:chgData name="Владимир Фогель" userId="1000d4621ae0ed45" providerId="LiveId" clId="{7B32F410-EB79-4FF4-89DA-DD6A85A1517C}" dt="2022-11-02T11:15:45.067" v="310" actId="20577"/>
          <ac:spMkLst>
            <pc:docMk/>
            <pc:sldMk cId="2057334687" sldId="461"/>
            <ac:spMk id="2" creationId="{97E397D1-AD7B-4132-9C88-DCC0EC8C4967}"/>
          </ac:spMkLst>
        </pc:spChg>
        <pc:spChg chg="mod">
          <ac:chgData name="Владимир Фогель" userId="1000d4621ae0ed45" providerId="LiveId" clId="{7B32F410-EB79-4FF4-89DA-DD6A85A1517C}" dt="2022-11-02T11:00:31.866" v="79" actId="20577"/>
          <ac:spMkLst>
            <pc:docMk/>
            <pc:sldMk cId="2057334687" sldId="461"/>
            <ac:spMk id="3" creationId="{723D0B46-AE69-4A4A-BF86-42F414A82F75}"/>
          </ac:spMkLst>
        </pc:spChg>
        <pc:picChg chg="add mod">
          <ac:chgData name="Владимир Фогель" userId="1000d4621ae0ed45" providerId="LiveId" clId="{7B32F410-EB79-4FF4-89DA-DD6A85A1517C}" dt="2022-11-02T11:18:14.740" v="348" actId="1076"/>
          <ac:picMkLst>
            <pc:docMk/>
            <pc:sldMk cId="2057334687" sldId="461"/>
            <ac:picMk id="6" creationId="{F9C287C7-2658-4949-B785-19CA4844155C}"/>
          </ac:picMkLst>
        </pc:picChg>
        <pc:picChg chg="add del mod">
          <ac:chgData name="Владимир Фогель" userId="1000d4621ae0ed45" providerId="LiveId" clId="{7B32F410-EB79-4FF4-89DA-DD6A85A1517C}" dt="2022-11-02T11:16:48.787" v="328" actId="478"/>
          <ac:picMkLst>
            <pc:docMk/>
            <pc:sldMk cId="2057334687" sldId="461"/>
            <ac:picMk id="8" creationId="{76A17717-2016-4CF4-B27E-BB68E5D80BA2}"/>
          </ac:picMkLst>
        </pc:picChg>
        <pc:picChg chg="del mod">
          <ac:chgData name="Владимир Фогель" userId="1000d4621ae0ed45" providerId="LiveId" clId="{7B32F410-EB79-4FF4-89DA-DD6A85A1517C}" dt="2022-11-02T11:00:32.384" v="81" actId="478"/>
          <ac:picMkLst>
            <pc:docMk/>
            <pc:sldMk cId="2057334687" sldId="461"/>
            <ac:picMk id="9" creationId="{C43ADC41-1FAF-478A-8C03-26B72AB596B4}"/>
          </ac:picMkLst>
        </pc:picChg>
        <pc:picChg chg="add mod">
          <ac:chgData name="Владимир Фогель" userId="1000d4621ae0ed45" providerId="LiveId" clId="{7B32F410-EB79-4FF4-89DA-DD6A85A1517C}" dt="2022-11-02T11:18:19.752" v="351" actId="1076"/>
          <ac:picMkLst>
            <pc:docMk/>
            <pc:sldMk cId="2057334687" sldId="461"/>
            <ac:picMk id="11" creationId="{A83B5900-F481-4271-B126-9492E44FE0F9}"/>
          </ac:picMkLst>
        </pc:picChg>
        <pc:picChg chg="add mod">
          <ac:chgData name="Владимир Фогель" userId="1000d4621ae0ed45" providerId="LiveId" clId="{7B32F410-EB79-4FF4-89DA-DD6A85A1517C}" dt="2022-11-02T11:18:25.888" v="353" actId="1076"/>
          <ac:picMkLst>
            <pc:docMk/>
            <pc:sldMk cId="2057334687" sldId="461"/>
            <ac:picMk id="13" creationId="{47444009-05C3-4B03-BE5D-1398A4B1A284}"/>
          </ac:picMkLst>
        </pc:picChg>
      </pc:sldChg>
      <pc:sldChg chg="addSp delSp modSp add mod">
        <pc:chgData name="Владимир Фогель" userId="1000d4621ae0ed45" providerId="LiveId" clId="{7B32F410-EB79-4FF4-89DA-DD6A85A1517C}" dt="2022-11-02T11:25:42.352" v="408" actId="1076"/>
        <pc:sldMkLst>
          <pc:docMk/>
          <pc:sldMk cId="3930191230" sldId="462"/>
        </pc:sldMkLst>
        <pc:spChg chg="mod">
          <ac:chgData name="Владимир Фогель" userId="1000d4621ae0ed45" providerId="LiveId" clId="{7B32F410-EB79-4FF4-89DA-DD6A85A1517C}" dt="2022-11-02T11:25:11.732" v="401" actId="20577"/>
          <ac:spMkLst>
            <pc:docMk/>
            <pc:sldMk cId="3930191230" sldId="462"/>
            <ac:spMk id="19458" creationId="{4F7E9D91-B619-4C22-844F-739A7A5F98DF}"/>
          </ac:spMkLst>
        </pc:spChg>
        <pc:picChg chg="add mod">
          <ac:chgData name="Владимир Фогель" userId="1000d4621ae0ed45" providerId="LiveId" clId="{7B32F410-EB79-4FF4-89DA-DD6A85A1517C}" dt="2022-11-02T11:25:42.352" v="408" actId="1076"/>
          <ac:picMkLst>
            <pc:docMk/>
            <pc:sldMk cId="3930191230" sldId="462"/>
            <ac:picMk id="3" creationId="{C55D2B6D-D356-4068-8241-CD47A01FB91D}"/>
          </ac:picMkLst>
        </pc:picChg>
        <pc:picChg chg="add del mod">
          <ac:chgData name="Владимир Фогель" userId="1000d4621ae0ed45" providerId="LiveId" clId="{7B32F410-EB79-4FF4-89DA-DD6A85A1517C}" dt="2022-11-02T11:25:37.108" v="405" actId="478"/>
          <ac:picMkLst>
            <pc:docMk/>
            <pc:sldMk cId="3930191230" sldId="462"/>
            <ac:picMk id="5" creationId="{357ACA10-583A-4346-8DAF-7A9E762A8821}"/>
          </ac:picMkLst>
        </pc:picChg>
      </pc:sldChg>
      <pc:sldChg chg="addSp delSp modSp add mod">
        <pc:chgData name="Владимир Фогель" userId="1000d4621ae0ed45" providerId="LiveId" clId="{7B32F410-EB79-4FF4-89DA-DD6A85A1517C}" dt="2022-11-02T11:28:48.227" v="416" actId="1076"/>
        <pc:sldMkLst>
          <pc:docMk/>
          <pc:sldMk cId="1317226398" sldId="463"/>
        </pc:sldMkLst>
        <pc:spChg chg="mod">
          <ac:chgData name="Владимир Фогель" userId="1000d4621ae0ed45" providerId="LiveId" clId="{7B32F410-EB79-4FF4-89DA-DD6A85A1517C}" dt="2022-11-02T11:28:27.638" v="413" actId="20577"/>
          <ac:spMkLst>
            <pc:docMk/>
            <pc:sldMk cId="1317226398" sldId="463"/>
            <ac:spMk id="19458" creationId="{4F7E9D91-B619-4C22-844F-739A7A5F98DF}"/>
          </ac:spMkLst>
        </pc:spChg>
        <pc:picChg chg="del">
          <ac:chgData name="Владимир Фогель" userId="1000d4621ae0ed45" providerId="LiveId" clId="{7B32F410-EB79-4FF4-89DA-DD6A85A1517C}" dt="2022-11-02T11:28:23.143" v="410" actId="478"/>
          <ac:picMkLst>
            <pc:docMk/>
            <pc:sldMk cId="1317226398" sldId="463"/>
            <ac:picMk id="3" creationId="{C55D2B6D-D356-4068-8241-CD47A01FB91D}"/>
          </ac:picMkLst>
        </pc:picChg>
        <pc:picChg chg="add mod">
          <ac:chgData name="Владимир Фогель" userId="1000d4621ae0ed45" providerId="LiveId" clId="{7B32F410-EB79-4FF4-89DA-DD6A85A1517C}" dt="2022-11-02T11:28:48.227" v="416" actId="1076"/>
          <ac:picMkLst>
            <pc:docMk/>
            <pc:sldMk cId="1317226398" sldId="463"/>
            <ac:picMk id="4" creationId="{FFF278CB-E9CB-4198-83D2-85D63B8248EA}"/>
          </ac:picMkLst>
        </pc:picChg>
      </pc:sldChg>
      <pc:sldChg chg="addSp delSp modSp add mod">
        <pc:chgData name="Владимир Фогель" userId="1000d4621ae0ed45" providerId="LiveId" clId="{7B32F410-EB79-4FF4-89DA-DD6A85A1517C}" dt="2022-11-02T11:34:27.834" v="494" actId="1076"/>
        <pc:sldMkLst>
          <pc:docMk/>
          <pc:sldMk cId="1707443225" sldId="464"/>
        </pc:sldMkLst>
        <pc:spChg chg="mod">
          <ac:chgData name="Владимир Фогель" userId="1000d4621ae0ed45" providerId="LiveId" clId="{7B32F410-EB79-4FF4-89DA-DD6A85A1517C}" dt="2022-11-02T11:31:29.078" v="471" actId="20577"/>
          <ac:spMkLst>
            <pc:docMk/>
            <pc:sldMk cId="1707443225" sldId="464"/>
            <ac:spMk id="19458" creationId="{4F7E9D91-B619-4C22-844F-739A7A5F98DF}"/>
          </ac:spMkLst>
        </pc:spChg>
        <pc:picChg chg="add mod">
          <ac:chgData name="Владимир Фогель" userId="1000d4621ae0ed45" providerId="LiveId" clId="{7B32F410-EB79-4FF4-89DA-DD6A85A1517C}" dt="2022-11-02T11:31:49.181" v="473" actId="1076"/>
          <ac:picMkLst>
            <pc:docMk/>
            <pc:sldMk cId="1707443225" sldId="464"/>
            <ac:picMk id="3" creationId="{D47DCF33-1AF7-4E66-B58A-2FE17BE30EC0}"/>
          </ac:picMkLst>
        </pc:picChg>
        <pc:picChg chg="del">
          <ac:chgData name="Владимир Фогель" userId="1000d4621ae0ed45" providerId="LiveId" clId="{7B32F410-EB79-4FF4-89DA-DD6A85A1517C}" dt="2022-11-02T11:31:15.318" v="418" actId="478"/>
          <ac:picMkLst>
            <pc:docMk/>
            <pc:sldMk cId="1707443225" sldId="464"/>
            <ac:picMk id="4" creationId="{FFF278CB-E9CB-4198-83D2-85D63B8248EA}"/>
          </ac:picMkLst>
        </pc:picChg>
        <pc:picChg chg="add mod">
          <ac:chgData name="Владимир Фогель" userId="1000d4621ae0ed45" providerId="LiveId" clId="{7B32F410-EB79-4FF4-89DA-DD6A85A1517C}" dt="2022-11-02T11:32:41.030" v="481" actId="14100"/>
          <ac:picMkLst>
            <pc:docMk/>
            <pc:sldMk cId="1707443225" sldId="464"/>
            <ac:picMk id="6" creationId="{B63063BE-C14D-486E-AC64-B0092C4ED943}"/>
          </ac:picMkLst>
        </pc:picChg>
        <pc:picChg chg="add mod">
          <ac:chgData name="Владимир Фогель" userId="1000d4621ae0ed45" providerId="LiveId" clId="{7B32F410-EB79-4FF4-89DA-DD6A85A1517C}" dt="2022-11-02T11:32:46.146" v="483" actId="14100"/>
          <ac:picMkLst>
            <pc:docMk/>
            <pc:sldMk cId="1707443225" sldId="464"/>
            <ac:picMk id="8" creationId="{87851F46-91BD-4BAC-B819-908ACA91BBA5}"/>
          </ac:picMkLst>
        </pc:picChg>
        <pc:picChg chg="add mod">
          <ac:chgData name="Владимир Фогель" userId="1000d4621ae0ed45" providerId="LiveId" clId="{7B32F410-EB79-4FF4-89DA-DD6A85A1517C}" dt="2022-11-02T11:33:21.890" v="486" actId="1076"/>
          <ac:picMkLst>
            <pc:docMk/>
            <pc:sldMk cId="1707443225" sldId="464"/>
            <ac:picMk id="10" creationId="{934EC690-D118-44DA-AA59-5235FD3A397B}"/>
          </ac:picMkLst>
        </pc:picChg>
        <pc:picChg chg="add mod">
          <ac:chgData name="Владимир Фогель" userId="1000d4621ae0ed45" providerId="LiveId" clId="{7B32F410-EB79-4FF4-89DA-DD6A85A1517C}" dt="2022-11-02T11:34:27.834" v="494" actId="1076"/>
          <ac:picMkLst>
            <pc:docMk/>
            <pc:sldMk cId="1707443225" sldId="464"/>
            <ac:picMk id="12" creationId="{2B9910BA-A9A3-403A-8F0A-DDC41893EEF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8A8F-2CA4-40D4-8C33-89D75A2EBCC4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D5BD2-9F50-4FB3-BCE6-7A51A081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1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6A79-391C-4E36-8F5B-DA41981EE79D}" type="datetime1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1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DE6E-F489-4E7A-A34A-4DCE9E0EEC02}" type="datetime1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8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59A7-70A3-439C-A703-F6E6EA3A5F03}" type="datetime1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54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FC377FE1-6E59-4343-A4E2-7C1D70A537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08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60F-A7D7-4057-84FE-2EC21BF09B33}" type="datetime1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6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52D1-4E29-49CB-A181-0DADDDF7E7F5}" type="datetime1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8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2CF3-7D01-405F-93F4-9484ECDFD964}" type="datetime1">
              <a:rPr lang="ru-RU" smtClean="0"/>
              <a:t>11.10.2023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5563-33EC-4B91-BC0C-94C154CAE6F1}" type="datetime1">
              <a:rPr lang="ru-RU" smtClean="0"/>
              <a:t>11.10.2023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7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73C4-8E34-4769-BC7B-E41FBA43F29A}" type="datetime1">
              <a:rPr lang="ru-RU" smtClean="0"/>
              <a:t>11.10.2023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9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184E-4EEF-4891-85EC-43BBB6635570}" type="datetime1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2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EA7C-3DEE-45ED-8991-67782F23C507}" type="datetime1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1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52550"/>
            <a:ext cx="10515600" cy="482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1898-9F36-4318-BAAB-FC3129233460}" type="datetime1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6" descr="Layer 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42877" y="152400"/>
            <a:ext cx="1144177" cy="9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0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ducation/task-and-test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vents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gif"/><Relationship Id="rId4" Type="http://schemas.openxmlformats.org/officeDocument/2006/relationships/hyperlink" Target="https://vk.com/obrazovanie1c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estr.digital.gov.ru/reestr/306311/?sphrase_id=245914" TargetMode="External"/><Relationship Id="rId2" Type="http://schemas.openxmlformats.org/officeDocument/2006/relationships/hyperlink" Target="https://edu.asi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catalog.arppsoft.ru/product/6194497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eb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eb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5">
            <a:extLst>
              <a:ext uri="{FF2B5EF4-FFF2-40B4-BE49-F238E27FC236}">
                <a16:creationId xmlns:a16="http://schemas.microsoft.com/office/drawing/2014/main" id="{393D16F8-71F3-4EE1-97F4-559E576C4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507" y="1724009"/>
            <a:ext cx="8910192" cy="236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l">
              <a:buNone/>
            </a:pPr>
            <a:r>
              <a:rPr lang="ru-RU" altLang="ru-RU" sz="3600" b="1" dirty="0">
                <a:solidFill>
                  <a:srgbClr val="C00000"/>
                </a:solidFill>
                <a:latin typeface="Futura PT Demi" panose="020B0702020204020303"/>
                <a:cs typeface="Times New Roman" panose="02020603050405020304" pitchFamily="18" charset="0"/>
              </a:rPr>
              <a:t>Технологические карты проекта </a:t>
            </a:r>
            <a:br>
              <a:rPr lang="ru-RU" altLang="ru-RU" sz="3600" b="1" dirty="0">
                <a:solidFill>
                  <a:srgbClr val="C00000"/>
                </a:solidFill>
                <a:latin typeface="Futura PT Demi" panose="020B0702020204020303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rgbClr val="C00000"/>
                </a:solidFill>
                <a:latin typeface="Futura PT Demi" panose="020B0702020204020303"/>
                <a:cs typeface="Times New Roman" panose="02020603050405020304" pitchFamily="18" charset="0"/>
              </a:rPr>
              <a:t>"Динамическая математика" </a:t>
            </a:r>
            <a:br>
              <a:rPr lang="ru-RU" altLang="ru-RU" sz="3600" b="1" dirty="0">
                <a:solidFill>
                  <a:srgbClr val="C00000"/>
                </a:solidFill>
                <a:latin typeface="Futura PT Demi" panose="020B0702020204020303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rgbClr val="C00000"/>
                </a:solidFill>
                <a:latin typeface="Futura PT Demi" panose="020B0702020204020303"/>
                <a:cs typeface="Times New Roman" panose="02020603050405020304" pitchFamily="18" charset="0"/>
              </a:rPr>
              <a:t>в системе 1С:Образование: </a:t>
            </a:r>
            <a:br>
              <a:rPr lang="ru-RU" altLang="ru-RU" sz="3600" b="1" dirty="0">
                <a:solidFill>
                  <a:srgbClr val="C00000"/>
                </a:solidFill>
                <a:latin typeface="Futura PT Demi" panose="020B0702020204020303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rgbClr val="C00000"/>
                </a:solidFill>
                <a:latin typeface="Futura PT Demi" panose="020B0702020204020303"/>
                <a:cs typeface="Times New Roman" panose="02020603050405020304" pitchFamily="18" charset="0"/>
              </a:rPr>
              <a:t>новые возможности для учителя и ученика</a:t>
            </a:r>
            <a:endParaRPr lang="ru-RU" sz="3600" b="1" i="0" dirty="0">
              <a:solidFill>
                <a:srgbClr val="C00000"/>
              </a:solidFill>
              <a:effectLst/>
              <a:latin typeface="Futura PT Demi" panose="020B0702020204020303"/>
            </a:endParaRPr>
          </a:p>
        </p:txBody>
      </p:sp>
      <p:sp>
        <p:nvSpPr>
          <p:cNvPr id="6147" name="Прямоугольник 8">
            <a:extLst>
              <a:ext uri="{FF2B5EF4-FFF2-40B4-BE49-F238E27FC236}">
                <a16:creationId xmlns:a16="http://schemas.microsoft.com/office/drawing/2014/main" id="{13AA639E-A127-4344-B580-B7B8B1610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507" y="4366552"/>
            <a:ext cx="360362" cy="46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148" name="TextBox 9">
            <a:extLst>
              <a:ext uri="{FF2B5EF4-FFF2-40B4-BE49-F238E27FC236}">
                <a16:creationId xmlns:a16="http://schemas.microsoft.com/office/drawing/2014/main" id="{163D70D3-B9D0-4CC3-AA0C-ECA7BAB8C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507" y="4813567"/>
            <a:ext cx="46919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dirty="0">
                <a:solidFill>
                  <a:srgbClr val="1C1C1C"/>
                </a:solidFill>
              </a:rPr>
              <a:t>Т.А. Чернецкая, ведущий методист, </a:t>
            </a:r>
            <a:r>
              <a:rPr lang="ru-RU" altLang="ru-RU" dirty="0" err="1">
                <a:solidFill>
                  <a:srgbClr val="1C1C1C"/>
                </a:solidFill>
              </a:rPr>
              <a:t>к.п.н</a:t>
            </a:r>
            <a:r>
              <a:rPr lang="ru-RU" altLang="ru-RU" dirty="0">
                <a:solidFill>
                  <a:srgbClr val="1C1C1C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dirty="0">
                <a:solidFill>
                  <a:srgbClr val="1C1C1C"/>
                </a:solidFill>
              </a:rPr>
              <a:t>Фирма «1С»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0914E-265A-30E3-EF56-1B2803B5D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Futura PT Demi" pitchFamily="34" charset="-52"/>
              </a:rPr>
              <a:t>Как провести урок с использованием технологической карты?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655AB0-4363-AAD2-FD91-D3BFD2A65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776C63-FB4E-5ED7-0302-C5682C51C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36" y="1275355"/>
            <a:ext cx="7853885" cy="515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51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FF5A1-7C1B-C1E3-3F9B-BA54E28CE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Futura PT Demi" pitchFamily="34" charset="-52"/>
              </a:rPr>
              <a:t>Подробнее о создании интерактивных учебных материалов – на сайте системы «1С:Образование»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964199-FE95-13C0-3BA9-029E3A2B3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AA4ECF-1117-3BAD-BCDB-88CD13234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43" y="1353293"/>
            <a:ext cx="6292104" cy="4267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71F201-EFDC-8190-D073-703F7216B0E1}"/>
              </a:ext>
            </a:extLst>
          </p:cNvPr>
          <p:cNvSpPr txBox="1"/>
          <p:nvPr/>
        </p:nvSpPr>
        <p:spPr>
          <a:xfrm>
            <a:off x="5251439" y="5757984"/>
            <a:ext cx="67183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hlinkClick r:id="rId3"/>
              </a:rPr>
              <a:t>https://obrazovanie.1c.ru/education/task-and-test/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7959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Futura PT Demi" pitchFamily="34" charset="-52"/>
              </a:rPr>
              <a:t>Актуальная информация о системе «1С:Образование» – в  видеоматериалах на сайте!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89BDBF-614F-A69E-6D32-AB09B0DDE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054" y="1321079"/>
            <a:ext cx="5253279" cy="50352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B1384F-6311-00A2-50C2-77094CFB28C7}"/>
              </a:ext>
            </a:extLst>
          </p:cNvPr>
          <p:cNvSpPr txBox="1"/>
          <p:nvPr/>
        </p:nvSpPr>
        <p:spPr>
          <a:xfrm>
            <a:off x="6540333" y="3441560"/>
            <a:ext cx="53331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hlinkClick r:id="rId3"/>
              </a:rPr>
              <a:t>https://obrazovanie.1c.ru/events/</a:t>
            </a:r>
            <a:r>
              <a:rPr lang="ru-RU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9614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:a16="http://schemas.microsoft.com/office/drawing/2014/main" id="{09625B6D-62C8-41B6-8C31-69F3FD35B7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39043" y="2054603"/>
            <a:ext cx="6063031" cy="1948206"/>
          </a:xfr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AD9D0F35-01FB-478D-802B-8DDEBBFE1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341" y="1524169"/>
            <a:ext cx="5810153" cy="4350524"/>
          </a:xfrm>
        </p:spPr>
        <p:txBody>
          <a:bodyPr/>
          <a:lstStyle/>
          <a:p>
            <a:r>
              <a:rPr lang="ru-RU" sz="2399" dirty="0"/>
              <a:t>Заполните анкету на сайте </a:t>
            </a:r>
            <a:r>
              <a:rPr lang="en-US" sz="2399" dirty="0">
                <a:solidFill>
                  <a:srgbClr val="0D3E6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https://obrazovanie.1c.ru/</a:t>
            </a:r>
            <a:endParaRPr lang="ru-RU" sz="2399" dirty="0">
              <a:solidFill>
                <a:srgbClr val="0D3E65"/>
              </a:solidFill>
            </a:endParaRPr>
          </a:p>
          <a:p>
            <a:r>
              <a:rPr lang="ru-RU" sz="2399" dirty="0"/>
              <a:t>Не забудьте отметить пункт «Назначить тестовый период для нового пользователя»</a:t>
            </a:r>
          </a:p>
          <a:p>
            <a:r>
              <a:rPr lang="ru-RU" sz="2399" dirty="0"/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</a:rPr>
              <a:t>Можно начинать пользоваться!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1375" y="186427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sz="2800" dirty="0">
                <a:solidFill>
                  <a:srgbClr val="C00000"/>
                </a:solidFill>
                <a:latin typeface="Futura PT Demi" pitchFamily="34" charset="-52"/>
              </a:rPr>
              <a:t>Как подключиться к системе «1С:Образование»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13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D4D2CD-35E5-4E58-AA00-ECB1687F0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820" y="4443498"/>
            <a:ext cx="2082157" cy="208215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CEE28F-BD61-34C8-1A51-0B42EE9BB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887" y="1376885"/>
            <a:ext cx="6187751" cy="845745"/>
          </a:xfrm>
          <a:prstGeom prst="rect">
            <a:avLst/>
          </a:prstGeom>
        </p:spPr>
      </p:pic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1375" y="186427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sz="2800" dirty="0">
                <a:solidFill>
                  <a:srgbClr val="C00000"/>
                </a:solidFill>
                <a:latin typeface="Futura PT Demi" pitchFamily="34" charset="-52"/>
              </a:rPr>
              <a:t>Новая механика получения сертификатов</a:t>
            </a:r>
            <a:br>
              <a:rPr lang="ru-RU" altLang="ru-RU" sz="2800" dirty="0">
                <a:solidFill>
                  <a:srgbClr val="C00000"/>
                </a:solidFill>
                <a:latin typeface="Futura PT Demi" pitchFamily="34" charset="-52"/>
              </a:rPr>
            </a:br>
            <a:r>
              <a:rPr lang="ru-RU" altLang="ru-RU" sz="2800" dirty="0">
                <a:solidFill>
                  <a:srgbClr val="C00000"/>
                </a:solidFill>
                <a:latin typeface="Futura PT Demi" pitchFamily="34" charset="-52"/>
              </a:rPr>
              <a:t>образовательных проектов фирмы «1С»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14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548A26B-DF6C-063B-F42D-9345C89412D8}"/>
              </a:ext>
            </a:extLst>
          </p:cNvPr>
          <p:cNvCxnSpPr>
            <a:cxnSpLocks/>
          </p:cNvCxnSpPr>
          <p:nvPr/>
        </p:nvCxnSpPr>
        <p:spPr>
          <a:xfrm flipV="1">
            <a:off x="4636394" y="1893194"/>
            <a:ext cx="5911403" cy="2178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5C6FF2-1685-E39F-1B6D-DCC8D0741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870" y="2222630"/>
            <a:ext cx="4027784" cy="2679235"/>
          </a:xfrm>
          <a:prstGeom prst="rect">
            <a:avLst/>
          </a:prstGeom>
        </p:spPr>
      </p:pic>
      <p:sp>
        <p:nvSpPr>
          <p:cNvPr id="5" name="Объект 9">
            <a:extLst>
              <a:ext uri="{FF2B5EF4-FFF2-40B4-BE49-F238E27FC236}">
                <a16:creationId xmlns:a16="http://schemas.microsoft.com/office/drawing/2014/main" id="{83962F33-FECB-98F9-E448-7D71E5745A25}"/>
              </a:ext>
            </a:extLst>
          </p:cNvPr>
          <p:cNvSpPr txBox="1">
            <a:spLocks/>
          </p:cNvSpPr>
          <p:nvPr/>
        </p:nvSpPr>
        <p:spPr>
          <a:xfrm>
            <a:off x="144362" y="1303745"/>
            <a:ext cx="5810153" cy="5198981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5100">
                <a:solidFill>
                  <a:srgbClr val="000000"/>
                </a:solidFill>
              </a:rPr>
              <a:t>По итогам вебинара участникам выдается </a:t>
            </a:r>
            <a:r>
              <a:rPr lang="ru-RU" sz="5200" b="1">
                <a:solidFill>
                  <a:srgbClr val="FF0000"/>
                </a:solidFill>
              </a:rPr>
              <a:t>сертификат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5100">
                <a:solidFill>
                  <a:srgbClr val="000000"/>
                </a:solidFill>
              </a:rPr>
              <a:t>Для получения сертификата необходимо прослушать более 80% вебинара!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510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5100" b="1">
                <a:solidFill>
                  <a:srgbClr val="000000"/>
                </a:solidFill>
              </a:rPr>
              <a:t>Письмо с материалами вебинара высылается </a:t>
            </a:r>
            <a:r>
              <a:rPr lang="ru-RU" sz="5100" b="1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ru-RU" sz="5100" b="1">
                <a:solidFill>
                  <a:srgbClr val="000000"/>
                </a:solidFill>
              </a:rPr>
              <a:t>Сертификат будет выдаваться через социальную сеть ВК </a:t>
            </a:r>
            <a:r>
              <a:rPr lang="ru-RU" sz="5100" b="1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>
                <a:solidFill>
                  <a:srgbClr val="000000"/>
                </a:solidFill>
              </a:rPr>
              <a:t> после проведения вебинара</a:t>
            </a:r>
          </a:p>
          <a:p>
            <a:pPr>
              <a:lnSpc>
                <a:spcPct val="120000"/>
              </a:lnSpc>
            </a:pPr>
            <a:r>
              <a:rPr lang="ru-RU" sz="5100" b="1">
                <a:solidFill>
                  <a:schemeClr val="accent1">
                    <a:lumMod val="75000"/>
                  </a:schemeClr>
                </a:solidFill>
              </a:rPr>
              <a:t>Напишите слово </a:t>
            </a:r>
            <a:r>
              <a:rPr lang="ru-RU" sz="5100" b="1" i="1">
                <a:solidFill>
                  <a:schemeClr val="accent1">
                    <a:lumMod val="75000"/>
                  </a:schemeClr>
                </a:solidFill>
              </a:rPr>
              <a:t>«Сертификат» </a:t>
            </a:r>
            <a:r>
              <a:rPr lang="ru-RU" sz="5100" b="1">
                <a:solidFill>
                  <a:schemeClr val="accent1">
                    <a:lumMod val="75000"/>
                  </a:schemeClr>
                </a:solidFill>
              </a:rPr>
              <a:t>нам в сообщения</a:t>
            </a:r>
            <a:r>
              <a:rPr lang="ru-RU" sz="5100">
                <a:solidFill>
                  <a:srgbClr val="000000"/>
                </a:solidFill>
              </a:rPr>
              <a:t> в сообществе во ВК </a:t>
            </a:r>
            <a:r>
              <a:rPr lang="ru-RU" sz="5100" b="1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>
                <a:solidFill>
                  <a:srgbClr val="000000"/>
                </a:solidFill>
              </a:rPr>
              <a:t> после проведения вебинара и следуйте дальнейшим инструкциям</a:t>
            </a:r>
          </a:p>
          <a:p>
            <a:pPr>
              <a:lnSpc>
                <a:spcPct val="120000"/>
              </a:lnSpc>
            </a:pPr>
            <a:r>
              <a:rPr lang="ru-RU" sz="5100">
                <a:solidFill>
                  <a:srgbClr val="000000"/>
                </a:solidFill>
              </a:rPr>
              <a:t>Всю информацию мы продублируем в письме на ваш адрес электронной почты, указанной при регистрации 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2399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5D03F1-8483-139B-F539-4AA0B9A91124}"/>
              </a:ext>
            </a:extLst>
          </p:cNvPr>
          <p:cNvSpPr txBox="1"/>
          <p:nvPr/>
        </p:nvSpPr>
        <p:spPr>
          <a:xfrm>
            <a:off x="7023462" y="5046635"/>
            <a:ext cx="3759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4"/>
              </a:rPr>
              <a:t>https://vk.com/obrazovanie1c</a:t>
            </a:r>
            <a:r>
              <a:rPr lang="ru-RU" dirty="0"/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6171B70-A9FD-A830-AD4F-66422261C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060" y="5055832"/>
            <a:ext cx="1717634" cy="171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92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2F9B7B8-D904-4AEB-8E75-EAD65D66F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87" y="3429000"/>
            <a:ext cx="10688231" cy="1500188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3B2C18-FE85-4A05-83A8-166AF0702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226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DEB9E3E-17A6-45EA-8C32-944958172F06}"/>
              </a:ext>
            </a:extLst>
          </p:cNvPr>
          <p:cNvSpPr txBox="1">
            <a:spLocks noChangeArrowheads="1"/>
          </p:cNvSpPr>
          <p:nvPr/>
        </p:nvSpPr>
        <p:spPr>
          <a:xfrm>
            <a:off x="1287054" y="395926"/>
            <a:ext cx="10066746" cy="6946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dirty="0">
                <a:solidFill>
                  <a:srgbClr val="C00000"/>
                </a:solidFill>
                <a:latin typeface="Futura PT Demi" pitchFamily="34" charset="-52"/>
              </a:rPr>
              <a:t>Что такое «1С:Образование»?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3502F0-4D27-4B03-ABCC-E5C864F6AED8}"/>
              </a:ext>
            </a:extLst>
          </p:cNvPr>
          <p:cNvSpPr txBox="1">
            <a:spLocks/>
          </p:cNvSpPr>
          <p:nvPr/>
        </p:nvSpPr>
        <p:spPr>
          <a:xfrm>
            <a:off x="5247702" y="1853399"/>
            <a:ext cx="6591391" cy="357868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Система «1С:Образование» включена:</a:t>
            </a:r>
          </a:p>
          <a:p>
            <a:pPr>
              <a:buClr>
                <a:srgbClr val="C00000"/>
              </a:buClr>
            </a:pPr>
            <a:r>
              <a:rPr lang="ru-RU" sz="240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 проект «Навигатор образования» Министерства просвещения РФ и Агентства стратегических инициатив (</a:t>
            </a:r>
            <a:r>
              <a:rPr lang="ru-RU" sz="2400" u="sng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https://edu.asi.ru/</a:t>
            </a:r>
            <a:r>
              <a:rPr lang="ru-RU" sz="240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</a:p>
          <a:p>
            <a:pPr>
              <a:buClr>
                <a:srgbClr val="C00000"/>
              </a:buClr>
            </a:pPr>
            <a:r>
              <a:rPr lang="ru-RU" sz="240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 «Единый реестр Минкомсвязи российских программ для электронных вычислительных машин и баз данных» (</a:t>
            </a:r>
            <a:r>
              <a:rPr lang="ru-RU" sz="2400" u="sng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https://reestr.digital.gov.ru/reestr/306311/?sphrase_id=245914</a:t>
            </a:r>
            <a:r>
              <a:rPr lang="ru-RU" sz="240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</a:p>
          <a:p>
            <a:pPr>
              <a:buClr>
                <a:srgbClr val="C00000"/>
              </a:buClr>
            </a:pPr>
            <a:r>
              <a:rPr lang="ru-RU" altLang="ru-RU" sz="2400">
                <a:latin typeface="Calibri" panose="020F0502020204030204" pitchFamily="34" charset="0"/>
                <a:cs typeface="Calibri" panose="020F0502020204030204" pitchFamily="34" charset="0"/>
              </a:rPr>
              <a:t>в Каталог совместимости российского ПО АРПП «Отечественный софт» </a:t>
            </a:r>
            <a:r>
              <a:rPr lang="ru-RU" altLang="ru-RU" sz="2400" u="sng">
                <a:solidFill>
                  <a:srgbClr val="0563C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https://catalog.arppsoft.ru/product/6194497</a:t>
            </a:r>
            <a:endParaRPr lang="ru-RU" altLang="ru-RU" sz="2400">
              <a:solidFill>
                <a:srgbClr val="22222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DB58BD-22D9-49B0-9D76-71B8F8545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320" y="1700232"/>
            <a:ext cx="4735382" cy="38850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C6B2DAD6-C202-4D3E-A372-977FA9860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800" dirty="0">
                <a:solidFill>
                  <a:srgbClr val="C00000"/>
                </a:solidFill>
                <a:latin typeface="Futura PT Demi" pitchFamily="34" charset="-52"/>
              </a:rPr>
              <a:t>Цифровая библиотека системы «1С:Образование»</a:t>
            </a:r>
          </a:p>
        </p:txBody>
      </p:sp>
      <p:pic>
        <p:nvPicPr>
          <p:cNvPr id="5" name="Picture 2" descr="C:\Documents and Settings\Chernetskaya_T\Application Data\1C\Файлы\ДокументооборотКОРП\Чернецкая Татьяна Александровна 63b9284c-7f2d-11e1-9321-e61f135f2c6f\Cover_Obr.jpg">
            <a:extLst>
              <a:ext uri="{FF2B5EF4-FFF2-40B4-BE49-F238E27FC236}">
                <a16:creationId xmlns:a16="http://schemas.microsoft.com/office/drawing/2014/main" id="{5251CBB0-3FCF-4044-888F-902CF1993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988" y="1538984"/>
            <a:ext cx="4053892" cy="405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CE6DB7C2-EB09-4567-A4C5-995AEA1B9D4A}"/>
              </a:ext>
            </a:extLst>
          </p:cNvPr>
          <p:cNvSpPr txBox="1">
            <a:spLocks noChangeArrowheads="1"/>
          </p:cNvSpPr>
          <p:nvPr/>
        </p:nvSpPr>
        <p:spPr>
          <a:xfrm>
            <a:off x="4660037" y="1678241"/>
            <a:ext cx="7312975" cy="41570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C00000"/>
              </a:buClr>
            </a:pPr>
            <a:r>
              <a:rPr lang="ru-RU" dirty="0"/>
              <a:t>Предметы начальной школы: математика, русский язык, литературное чтение, окружающий мир</a:t>
            </a:r>
          </a:p>
          <a:p>
            <a:pPr marL="342900" lvl="1" indent="-342900">
              <a:buClr>
                <a:srgbClr val="C00000"/>
              </a:buClr>
            </a:pPr>
            <a:r>
              <a:rPr lang="ru-RU" dirty="0"/>
              <a:t>Алгебра, геометрия, информатика</a:t>
            </a:r>
          </a:p>
          <a:p>
            <a:pPr marL="342900" lvl="1" indent="-342900">
              <a:buClr>
                <a:srgbClr val="C00000"/>
              </a:buClr>
            </a:pPr>
            <a:r>
              <a:rPr lang="ru-RU" dirty="0"/>
              <a:t>Русский язык</a:t>
            </a:r>
          </a:p>
          <a:p>
            <a:pPr marL="342900" lvl="1" indent="-342900">
              <a:buClr>
                <a:srgbClr val="C00000"/>
              </a:buClr>
            </a:pPr>
            <a:r>
              <a:rPr lang="ru-RU" dirty="0"/>
              <a:t>Физика</a:t>
            </a:r>
          </a:p>
          <a:p>
            <a:pPr marL="342900" lvl="1" indent="-342900">
              <a:buClr>
                <a:srgbClr val="C00000"/>
              </a:buClr>
            </a:pPr>
            <a:r>
              <a:rPr lang="ru-RU" dirty="0"/>
              <a:t>Химия, биология, география</a:t>
            </a:r>
          </a:p>
          <a:p>
            <a:pPr marL="342900" lvl="1" indent="-342900">
              <a:buClr>
                <a:srgbClr val="C00000"/>
              </a:buClr>
            </a:pPr>
            <a:r>
              <a:rPr lang="ru-RU" dirty="0"/>
              <a:t>История, экономика, обществознание</a:t>
            </a:r>
          </a:p>
          <a:p>
            <a:pPr marL="342900" lvl="1" indent="-342900">
              <a:buClr>
                <a:srgbClr val="C00000"/>
              </a:buClr>
            </a:pPr>
            <a:r>
              <a:rPr lang="ru-RU" dirty="0"/>
              <a:t>Состав библиотеки постоянно пополняется и расширяется</a:t>
            </a:r>
          </a:p>
          <a:p>
            <a:pPr marL="342900" lvl="1" indent="-342900"/>
            <a:endParaRPr lang="ru-RU" dirty="0"/>
          </a:p>
          <a:p>
            <a:pPr marL="342900" lvl="1" indent="-342900"/>
            <a:endParaRPr lang="ru-RU" dirty="0">
              <a:latin typeface="Futura PT Demi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solidFill>
                  <a:srgbClr val="FF0000"/>
                </a:solidFill>
                <a:latin typeface="Futura PT Demi" charset="0"/>
              </a:rPr>
              <a:t>	</a:t>
            </a:r>
            <a:endParaRPr lang="ru-RU" altLang="ru-RU" sz="1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84A85E-871B-40ED-8C6F-F3FA552A26E4}"/>
              </a:ext>
            </a:extLst>
          </p:cNvPr>
          <p:cNvSpPr txBox="1"/>
          <p:nvPr/>
        </p:nvSpPr>
        <p:spPr>
          <a:xfrm>
            <a:off x="1054998" y="5444476"/>
            <a:ext cx="105308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dirty="0"/>
              <a:t>Выпущены издательством «1С-Паблишинг», выпускающим пособия, допущенные к использованию при реализации основных образовательных программ </a:t>
            </a:r>
            <a:br>
              <a:rPr lang="ru-RU" altLang="ru-RU" dirty="0"/>
            </a:br>
            <a:r>
              <a:rPr lang="ru-RU" altLang="ru-RU" dirty="0"/>
              <a:t>(приказ Минобрнауки РФ №699 от 09.06.16, ст.18 №273-ФЗ)</a:t>
            </a:r>
            <a:endParaRPr lang="en-US" alt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E446D-46CB-4D6D-A92F-75350E28C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Futura PT Demi" pitchFamily="34" charset="-52"/>
              </a:rPr>
              <a:t>Новые учебные и методические  материалы в составе цифровой библиотеки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370D4D-C2E1-4D45-92E0-813A68388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7634"/>
            <a:ext cx="8443395" cy="535796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Futura PT Demi" pitchFamily="34" charset="-52"/>
                <a:ea typeface="+mj-ea"/>
                <a:cs typeface="+mj-cs"/>
              </a:rPr>
              <a:t>Обновлены:</a:t>
            </a:r>
          </a:p>
          <a:p>
            <a:r>
              <a:rPr lang="ru-RU" sz="2200" dirty="0"/>
              <a:t>Русский язык, 5-7 классы </a:t>
            </a:r>
          </a:p>
          <a:p>
            <a:r>
              <a:rPr lang="ru-RU" sz="2200" dirty="0"/>
              <a:t>География, 6-10 классы. Интерактивные задания на картах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b="1" dirty="0">
                <a:solidFill>
                  <a:srgbClr val="C00000"/>
                </a:solidFill>
                <a:latin typeface="Futura PT Demi" pitchFamily="34" charset="-52"/>
                <a:ea typeface="+mj-ea"/>
                <a:cs typeface="+mj-cs"/>
              </a:rPr>
              <a:t>Новое: </a:t>
            </a:r>
            <a:endParaRPr lang="en-US" b="1" dirty="0">
              <a:solidFill>
                <a:srgbClr val="C00000"/>
              </a:solidFill>
              <a:ea typeface="+mj-ea"/>
              <a:cs typeface="+mj-cs"/>
            </a:endParaRPr>
          </a:p>
          <a:p>
            <a:r>
              <a:rPr lang="ru-RU" sz="2200" dirty="0"/>
              <a:t>Физика, 7 класс</a:t>
            </a:r>
          </a:p>
          <a:p>
            <a:r>
              <a:rPr lang="ru-RU" sz="2200" dirty="0"/>
              <a:t>Лекции по математике. Алгебра </a:t>
            </a:r>
          </a:p>
          <a:p>
            <a:r>
              <a:rPr lang="ru-RU" sz="2200" b="1" dirty="0">
                <a:solidFill>
                  <a:srgbClr val="C00000"/>
                </a:solidFill>
                <a:latin typeface="Futura PT Demi" pitchFamily="34" charset="-52"/>
                <a:ea typeface="+mj-ea"/>
                <a:cs typeface="+mj-cs"/>
              </a:rPr>
              <a:t>Технологические карты проекта </a:t>
            </a:r>
            <a:br>
              <a:rPr lang="ru-RU" sz="2200" b="1" dirty="0">
                <a:solidFill>
                  <a:srgbClr val="C00000"/>
                </a:solidFill>
                <a:latin typeface="Futura PT Demi" pitchFamily="34" charset="-52"/>
                <a:ea typeface="+mj-ea"/>
                <a:cs typeface="+mj-cs"/>
              </a:rPr>
            </a:br>
            <a:r>
              <a:rPr lang="ru-RU" sz="2200" b="1" dirty="0">
                <a:solidFill>
                  <a:srgbClr val="C00000"/>
                </a:solidFill>
                <a:latin typeface="Futura PT Demi" pitchFamily="34" charset="-52"/>
                <a:ea typeface="+mj-ea"/>
                <a:cs typeface="+mj-cs"/>
              </a:rPr>
              <a:t>«Динамическая математика»</a:t>
            </a:r>
          </a:p>
          <a:p>
            <a:r>
              <a:rPr lang="ru-RU" sz="2200" dirty="0"/>
              <a:t>Виртуальные лаборатории:</a:t>
            </a:r>
          </a:p>
          <a:p>
            <a:pPr lvl="2"/>
            <a:r>
              <a:rPr lang="ru-RU" sz="2200" dirty="0"/>
              <a:t>«Математическое моделирование - 2» </a:t>
            </a:r>
          </a:p>
          <a:p>
            <a:pPr lvl="2"/>
            <a:r>
              <a:rPr lang="ru-RU" sz="2200" dirty="0"/>
              <a:t>«Обработка результатов физического эксперимента»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b="1" dirty="0">
                <a:solidFill>
                  <a:srgbClr val="C00000"/>
                </a:solidFill>
                <a:latin typeface="Futura PT Demi" pitchFamily="34" charset="-52"/>
                <a:ea typeface="+mj-ea"/>
                <a:cs typeface="+mj-cs"/>
              </a:rPr>
              <a:t>Скоро:</a:t>
            </a:r>
          </a:p>
          <a:p>
            <a:pPr lvl="1"/>
            <a:r>
              <a:rPr lang="ru-RU" sz="2200" dirty="0"/>
              <a:t>Перечни ЭОР к рабочим программам по математике по ФГОС 2022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1EBB5F-AEE4-4311-9E66-37A1EF50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289" y="2013625"/>
            <a:ext cx="5041711" cy="266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162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Заголовок 10">
            <a:extLst>
              <a:ext uri="{FF2B5EF4-FFF2-40B4-BE49-F238E27FC236}">
                <a16:creationId xmlns:a16="http://schemas.microsoft.com/office/drawing/2014/main" id="{F6EBB3C9-3FB4-2E79-34A8-9259FDE3D7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1442" y="241549"/>
            <a:ext cx="10043660" cy="983947"/>
          </a:xfrm>
        </p:spPr>
        <p:txBody>
          <a:bodyPr>
            <a:noAutofit/>
          </a:bodyPr>
          <a:lstStyle/>
          <a:p>
            <a:r>
              <a:rPr lang="ru-RU" altLang="ru-RU" sz="2800" dirty="0">
                <a:solidFill>
                  <a:srgbClr val="C00000"/>
                </a:solidFill>
                <a:latin typeface="Futura PT Demi" pitchFamily="34" charset="-52"/>
              </a:rPr>
              <a:t>Поурочные разработки</a:t>
            </a:r>
            <a:br>
              <a:rPr lang="ru-RU" altLang="ru-RU" sz="2800" dirty="0">
                <a:solidFill>
                  <a:srgbClr val="C00000"/>
                </a:solidFill>
                <a:latin typeface="Futura PT Demi" pitchFamily="34" charset="-52"/>
              </a:rPr>
            </a:br>
            <a:r>
              <a:rPr lang="ru-RU" altLang="ru-RU" sz="2800" dirty="0">
                <a:solidFill>
                  <a:srgbClr val="C00000"/>
                </a:solidFill>
                <a:latin typeface="Futura PT Demi" pitchFamily="34" charset="-52"/>
              </a:rPr>
              <a:t>Проект «1С:Динамическая математика»</a:t>
            </a:r>
          </a:p>
        </p:txBody>
      </p:sp>
      <p:sp>
        <p:nvSpPr>
          <p:cNvPr id="12293" name="Объект 11">
            <a:extLst>
              <a:ext uri="{FF2B5EF4-FFF2-40B4-BE49-F238E27FC236}">
                <a16:creationId xmlns:a16="http://schemas.microsoft.com/office/drawing/2014/main" id="{5CE37262-9076-6E23-D843-DD72A96179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56557" y="1746327"/>
            <a:ext cx="6132207" cy="1437304"/>
          </a:xfrm>
        </p:spPr>
        <p:txBody>
          <a:bodyPr>
            <a:noAutofit/>
          </a:bodyPr>
          <a:lstStyle/>
          <a:p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Новый подход к организации математической учебной деятельности</a:t>
            </a:r>
          </a:p>
          <a:p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Ориентация на актуальные ФГОС и ПООП</a:t>
            </a:r>
          </a:p>
          <a:p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цифровых инструментов</a:t>
            </a:r>
          </a:p>
        </p:txBody>
      </p:sp>
      <p:sp>
        <p:nvSpPr>
          <p:cNvPr id="12296" name="Rectangle 15">
            <a:extLst>
              <a:ext uri="{FF2B5EF4-FFF2-40B4-BE49-F238E27FC236}">
                <a16:creationId xmlns:a16="http://schemas.microsoft.com/office/drawing/2014/main" id="{5356C568-8C43-1140-AE68-AACA3B373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86F0276-7B3C-4D8B-8DB8-D0854001DDDE}" type="slidenum">
              <a:rPr lang="ru-RU" altLang="ru-RU" sz="1333" b="1">
                <a:solidFill>
                  <a:srgbClr val="7F7F7F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 sz="1333" b="1">
              <a:solidFill>
                <a:srgbClr val="7F7F7F"/>
              </a:solidFill>
            </a:endParaRPr>
          </a:p>
        </p:txBody>
      </p:sp>
      <p:sp>
        <p:nvSpPr>
          <p:cNvPr id="12297" name="Объект 11">
            <a:extLst>
              <a:ext uri="{FF2B5EF4-FFF2-40B4-BE49-F238E27FC236}">
                <a16:creationId xmlns:a16="http://schemas.microsoft.com/office/drawing/2014/main" id="{B9D24898-0CBE-D8FA-EA7C-00A7F975E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6556" y="4643129"/>
            <a:ext cx="6132207" cy="98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82563" indent="-182563">
              <a:spcBef>
                <a:spcPct val="35000"/>
              </a:spcBef>
              <a:buClr>
                <a:srgbClr val="F1AF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 typeface="Arial" panose="020B0604020202020204" pitchFamily="34" charset="0"/>
              <a:buChar char="•"/>
            </a:pPr>
            <a:r>
              <a:rPr lang="ru-RU" altLang="ru-RU" dirty="0"/>
              <a:t>Новые образовательные результаты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altLang="ru-RU" dirty="0"/>
              <a:t>Повышение мотивации к обучению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altLang="ru-RU" dirty="0"/>
              <a:t>Вовлеченность в образовательный процесс</a:t>
            </a:r>
          </a:p>
        </p:txBody>
      </p:sp>
      <p:sp>
        <p:nvSpPr>
          <p:cNvPr id="3" name="Стрелка вниз 2">
            <a:extLst>
              <a:ext uri="{FF2B5EF4-FFF2-40B4-BE49-F238E27FC236}">
                <a16:creationId xmlns:a16="http://schemas.microsoft.com/office/drawing/2014/main" id="{C74C3F59-A376-5FAE-4B6A-8DE637B68B5D}"/>
              </a:ext>
            </a:extLst>
          </p:cNvPr>
          <p:cNvSpPr/>
          <p:nvPr/>
        </p:nvSpPr>
        <p:spPr>
          <a:xfrm>
            <a:off x="3784071" y="3481713"/>
            <a:ext cx="1151111" cy="863334"/>
          </a:xfrm>
          <a:prstGeom prst="downArrow">
            <a:avLst/>
          </a:prstGeom>
          <a:solidFill>
            <a:srgbClr val="F1AF01"/>
          </a:solidFill>
          <a:ln>
            <a:solidFill>
              <a:srgbClr val="F1AF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399"/>
          </a:p>
        </p:txBody>
      </p:sp>
      <p:sp>
        <p:nvSpPr>
          <p:cNvPr id="4" name="Открывающая фигурная скобка 3">
            <a:extLst>
              <a:ext uri="{FF2B5EF4-FFF2-40B4-BE49-F238E27FC236}">
                <a16:creationId xmlns:a16="http://schemas.microsoft.com/office/drawing/2014/main" id="{6F67A7D5-050C-6390-20BD-BB9C807459BF}"/>
              </a:ext>
            </a:extLst>
          </p:cNvPr>
          <p:cNvSpPr/>
          <p:nvPr/>
        </p:nvSpPr>
        <p:spPr>
          <a:xfrm>
            <a:off x="1571442" y="1767067"/>
            <a:ext cx="385114" cy="4032635"/>
          </a:xfrm>
          <a:prstGeom prst="leftBrace">
            <a:avLst/>
          </a:prstGeom>
          <a:ln>
            <a:solidFill>
              <a:srgbClr val="F1A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2399"/>
          </a:p>
        </p:txBody>
      </p:sp>
      <p:sp>
        <p:nvSpPr>
          <p:cNvPr id="6" name="Объект 11">
            <a:extLst>
              <a:ext uri="{FF2B5EF4-FFF2-40B4-BE49-F238E27FC236}">
                <a16:creationId xmlns:a16="http://schemas.microsoft.com/office/drawing/2014/main" id="{691D8572-9444-8435-3BBD-454A4A6FBB9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966232" y="3235108"/>
            <a:ext cx="3662819" cy="98394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182563" indent="-1825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1AF0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1778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1AF00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179388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3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altLang="ru-RU" sz="2400" b="1" dirty="0">
                <a:solidFill>
                  <a:srgbClr val="C00000"/>
                </a:solidFill>
              </a:rPr>
              <a:t>Готовое решение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altLang="ru-RU" sz="2400" b="1" dirty="0">
                <a:solidFill>
                  <a:srgbClr val="C00000"/>
                </a:solidFill>
              </a:rPr>
              <a:t>для каждого педагога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EBB20E-9E6C-7099-B7E9-ACAF21BA0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984" y="1327644"/>
            <a:ext cx="3841776" cy="479887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0">
            <a:extLst>
              <a:ext uri="{FF2B5EF4-FFF2-40B4-BE49-F238E27FC236}">
                <a16:creationId xmlns:a16="http://schemas.microsoft.com/office/drawing/2014/main" id="{912E21D2-3008-F6D7-9267-DD7925E6E2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0215" y="452826"/>
            <a:ext cx="9215240" cy="493032"/>
          </a:xfrm>
        </p:spPr>
        <p:txBody>
          <a:bodyPr>
            <a:noAutofit/>
          </a:bodyPr>
          <a:lstStyle/>
          <a:p>
            <a:r>
              <a:rPr lang="ru-RU" altLang="ru-RU" sz="2800" dirty="0">
                <a:solidFill>
                  <a:srgbClr val="C00000"/>
                </a:solidFill>
                <a:latin typeface="Futura PT Demi" pitchFamily="34" charset="-52"/>
              </a:rPr>
              <a:t>Технологическая карта урока</a:t>
            </a:r>
          </a:p>
        </p:txBody>
      </p:sp>
      <p:sp>
        <p:nvSpPr>
          <p:cNvPr id="28678" name="Rectangle 15">
            <a:extLst>
              <a:ext uri="{FF2B5EF4-FFF2-40B4-BE49-F238E27FC236}">
                <a16:creationId xmlns:a16="http://schemas.microsoft.com/office/drawing/2014/main" id="{3F25396E-5F72-0603-9F98-6BD8A6687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F1AF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1AF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7E34811-A6BA-4A71-B561-AF1FFB2CB285}" type="slidenum">
              <a:rPr lang="ru-RU" altLang="ru-RU" sz="1333" b="1">
                <a:solidFill>
                  <a:srgbClr val="7F7F7F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 sz="1333" b="1">
              <a:solidFill>
                <a:srgbClr val="7F7F7F"/>
              </a:solidFill>
            </a:endParaRPr>
          </a:p>
        </p:txBody>
      </p:sp>
      <p:sp>
        <p:nvSpPr>
          <p:cNvPr id="12" name="Текст 4">
            <a:extLst>
              <a:ext uri="{FF2B5EF4-FFF2-40B4-BE49-F238E27FC236}">
                <a16:creationId xmlns:a16="http://schemas.microsoft.com/office/drawing/2014/main" id="{CC4C7A93-AA96-4DF9-0E18-CFE5A63C9FC8}"/>
              </a:ext>
            </a:extLst>
          </p:cNvPr>
          <p:cNvSpPr txBox="1">
            <a:spLocks noChangeArrowheads="1"/>
          </p:cNvSpPr>
          <p:nvPr/>
        </p:nvSpPr>
        <p:spPr>
          <a:xfrm>
            <a:off x="326784" y="1244957"/>
            <a:ext cx="7101537" cy="975483"/>
          </a:xfrm>
          <a:prstGeom prst="rect">
            <a:avLst/>
          </a:prstGeom>
        </p:spPr>
        <p:txBody>
          <a:bodyPr/>
          <a:lstStyle>
            <a:lvl1pPr marL="182563" indent="-1825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1AF0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1778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1AF00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179388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83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ru-RU" altLang="ru-RU" sz="2666" dirty="0"/>
              <a:t>Привязка к основному содержанию тематического планирования учебного </a:t>
            </a:r>
            <a:br>
              <a:rPr lang="ru-RU" altLang="ru-RU" sz="2666" dirty="0"/>
            </a:br>
            <a:r>
              <a:rPr lang="ru-RU" altLang="ru-RU" sz="2666" dirty="0"/>
              <a:t>курса по классу и предмету</a:t>
            </a:r>
            <a:r>
              <a:rPr lang="ru-RU" altLang="ru-RU" sz="2666" b="1" dirty="0">
                <a:solidFill>
                  <a:srgbClr val="C00000"/>
                </a:solidFill>
              </a:rPr>
              <a:t> 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ru-RU" altLang="ru-RU" sz="2666" dirty="0"/>
              <a:t>Рекомендуемая тема урока, тип урока, этап урока, учебная задача, форма деятельности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ru-RU" altLang="ru-RU" sz="2666" dirty="0"/>
              <a:t>Детальное описание деятельности учителя и ученика, работы с интерактивной моделью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ru-RU" altLang="ru-RU" sz="2666" dirty="0"/>
              <a:t>Дополнительные методические рекомендации и учебные материалы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ru-RU" altLang="ru-RU" sz="2666" dirty="0"/>
              <a:t>Подробные иллюстрации работы с интерактивной моделью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4DA3381-F0F1-8182-17AA-C52FE64B6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067" y="1264442"/>
            <a:ext cx="3428799" cy="191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52702348-3760-4773-6AC0-FD1AC28A7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812" y="3176437"/>
            <a:ext cx="3712188" cy="213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>
            <a:extLst>
              <a:ext uri="{FF2B5EF4-FFF2-40B4-BE49-F238E27FC236}">
                <a16:creationId xmlns:a16="http://schemas.microsoft.com/office/drawing/2014/main" id="{4D6932E6-61B0-097E-B9E9-A97AA396F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28"/>
          <a:stretch>
            <a:fillRect/>
          </a:stretch>
        </p:blipFill>
        <p:spPr bwMode="auto">
          <a:xfrm>
            <a:off x="7548778" y="4748485"/>
            <a:ext cx="4271040" cy="213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C6B2DAD6-C202-4D3E-A372-977FA9860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800" dirty="0">
                <a:solidFill>
                  <a:srgbClr val="C00000"/>
                </a:solidFill>
                <a:latin typeface="Futura PT Demi" pitchFamily="34" charset="-52"/>
              </a:rPr>
              <a:t>Возможности по работе с учебными материалами в системе «1С:Образование»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937E99-9093-4782-9BD3-5BA47F8B6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139" y="2147860"/>
            <a:ext cx="4744511" cy="3107427"/>
          </a:xfrm>
          <a:prstGeom prst="rect">
            <a:avLst/>
          </a:prstGeom>
        </p:spPr>
      </p:pic>
      <p:sp>
        <p:nvSpPr>
          <p:cNvPr id="8" name="Объект 13">
            <a:extLst>
              <a:ext uri="{FF2B5EF4-FFF2-40B4-BE49-F238E27FC236}">
                <a16:creationId xmlns:a16="http://schemas.microsoft.com/office/drawing/2014/main" id="{C3DA6BC8-AD6C-446A-9E9A-8325B37A6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004" y="1797322"/>
            <a:ext cx="7484566" cy="4513043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ru-RU" altLang="ru-RU" sz="2400" dirty="0"/>
              <a:t>Доступ преподавателей и учащихся к системе по сети интернет с любого устройства посредством браузера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ru-RU" altLang="ru-RU" sz="2400" dirty="0"/>
              <a:t>Назначение учащимся групповых и индивидуальных заданий с использованием цифровых ресурсов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ru-RU" altLang="ru-RU" sz="2400" dirty="0"/>
              <a:t>Автоматическая оценка выполнения тестовых заданий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ru-RU" altLang="ru-RU" sz="2400" dirty="0"/>
              <a:t>Детальное информирование педагога о ходе самостоятельной работы учащегося в процессе выполнения задания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ru-RU" altLang="ru-RU" sz="2400" dirty="0"/>
              <a:t>Возможности для совместной работы и общения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ru-RU" altLang="ru-RU" sz="2400" dirty="0"/>
              <a:t>Интеграция с сервисами для проведения онлайн-занятий по ссылке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7732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C6B2DAD6-C202-4D3E-A372-977FA9860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800" dirty="0">
                <a:solidFill>
                  <a:srgbClr val="C00000"/>
                </a:solidFill>
                <a:latin typeface="Futura PT Demi" pitchFamily="34" charset="-52"/>
              </a:rPr>
              <a:t>Какие учебные материалы можно создавать в системе «1С:Образование»?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ABF8C0-D924-406A-AF66-F9EB93EFEBD5}"/>
              </a:ext>
            </a:extLst>
          </p:cNvPr>
          <p:cNvSpPr txBox="1">
            <a:spLocks noChangeArrowheads="1"/>
          </p:cNvSpPr>
          <p:nvPr/>
        </p:nvSpPr>
        <p:spPr>
          <a:xfrm>
            <a:off x="584585" y="1897000"/>
            <a:ext cx="7363661" cy="5074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ru-RU" altLang="ru-RU" sz="2199" dirty="0"/>
              <a:t>Иллюстрированные тексты (</a:t>
            </a:r>
            <a:r>
              <a:rPr lang="en-US" altLang="ru-RU" sz="2199" dirty="0"/>
              <a:t>html-</a:t>
            </a:r>
            <a:r>
              <a:rPr lang="ru-RU" altLang="ru-RU" sz="2199" dirty="0"/>
              <a:t>страницы)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ru-RU" altLang="ru-RU" sz="2199" dirty="0"/>
              <a:t>Медиафайлы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ru-RU" altLang="ru-RU" sz="2199" dirty="0"/>
              <a:t>Тестовые задания с автоматической проверкой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ru-RU" altLang="ru-RU" sz="2199" dirty="0"/>
              <a:t>Творческие задания с ручной проверкой 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ru-RU" altLang="ru-RU" sz="1999" dirty="0"/>
              <a:t>Учебные материалы различного дидактического назначения:</a:t>
            </a:r>
          </a:p>
          <a:p>
            <a:pPr lvl="1">
              <a:buClr>
                <a:srgbClr val="C00000"/>
              </a:buClr>
            </a:pPr>
            <a:r>
              <a:rPr lang="ru-RU" altLang="ru-RU" sz="1999" dirty="0"/>
              <a:t>Обучающие задания</a:t>
            </a:r>
          </a:p>
          <a:p>
            <a:pPr lvl="1">
              <a:buClr>
                <a:srgbClr val="C00000"/>
              </a:buClr>
            </a:pPr>
            <a:r>
              <a:rPr lang="ru-RU" altLang="ru-RU" sz="1999" dirty="0"/>
              <a:t>Тренажеры, в том числе пошаговые</a:t>
            </a:r>
          </a:p>
          <a:p>
            <a:pPr lvl="1">
              <a:buClr>
                <a:srgbClr val="C00000"/>
              </a:buClr>
            </a:pPr>
            <a:r>
              <a:rPr lang="ru-RU" altLang="ru-RU" sz="1999" dirty="0"/>
              <a:t>Лабораторные и практические работы</a:t>
            </a:r>
          </a:p>
          <a:p>
            <a:pPr lvl="1">
              <a:buClr>
                <a:srgbClr val="C00000"/>
              </a:buClr>
            </a:pPr>
            <a:r>
              <a:rPr lang="ru-RU" altLang="ru-RU" sz="1999" dirty="0"/>
              <a:t>Контрольные тесты</a:t>
            </a:r>
            <a:endParaRPr lang="ru-RU" altLang="ru-RU" sz="2199" dirty="0"/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ru-RU" altLang="ru-RU" sz="2199" dirty="0"/>
              <a:t>Структурированные учебные курсы</a:t>
            </a:r>
          </a:p>
          <a:p>
            <a:pPr>
              <a:lnSpc>
                <a:spcPct val="80000"/>
              </a:lnSpc>
            </a:pPr>
            <a:endParaRPr lang="ru-RU" altLang="ru-RU" sz="2199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199" dirty="0">
                <a:solidFill>
                  <a:schemeClr val="tx2"/>
                </a:solidFill>
              </a:rPr>
              <a:t>	</a:t>
            </a:r>
            <a:endParaRPr lang="ru-RU" altLang="ru-RU" sz="2199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199" dirty="0"/>
              <a:t>	</a:t>
            </a:r>
            <a:endParaRPr lang="ru-RU" altLang="ru-RU" sz="2199" dirty="0">
              <a:solidFill>
                <a:srgbClr val="FF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85F4A5-FDEF-4ED7-82FA-D13C16E23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1970548"/>
            <a:ext cx="4876800" cy="327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46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960F1C-11AB-4EED-B8BF-DB331E7BE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366" y="1238546"/>
            <a:ext cx="8007186" cy="39419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8B2486-F462-43CA-AF44-65A6DC064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959" y="2124663"/>
            <a:ext cx="4661758" cy="3494791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1038F0DD-C854-4EBC-9345-100798FE82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906949" y="2777270"/>
            <a:ext cx="4349685" cy="3728301"/>
          </a:xfrm>
        </p:spPr>
      </p:pic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C6B2DAD6-C202-4D3E-A372-977FA9860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800" dirty="0">
                <a:solidFill>
                  <a:srgbClr val="C00000"/>
                </a:solidFill>
                <a:latin typeface="Futura PT Demi" pitchFamily="34" charset="-52"/>
              </a:rPr>
              <a:t>Конструктор тестов</a:t>
            </a:r>
          </a:p>
        </p:txBody>
      </p:sp>
    </p:spTree>
    <p:extLst>
      <p:ext uri="{BB962C8B-B14F-4D97-AF65-F5344CB8AC3E}">
        <p14:creationId xmlns:p14="http://schemas.microsoft.com/office/powerpoint/2010/main" val="227966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11931</TotalTime>
  <Words>731</Words>
  <Application>Microsoft Office PowerPoint</Application>
  <PresentationFormat>Широкоэкранный</PresentationFormat>
  <Paragraphs>100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Futura PT Demi</vt:lpstr>
      <vt:lpstr>Wingdings</vt:lpstr>
      <vt:lpstr>Тема Office</vt:lpstr>
      <vt:lpstr>Презентация PowerPoint</vt:lpstr>
      <vt:lpstr>Презентация PowerPoint</vt:lpstr>
      <vt:lpstr>Цифровая библиотека системы «1С:Образование»</vt:lpstr>
      <vt:lpstr>Новые учебные и методические  материалы в составе цифровой библиотеки</vt:lpstr>
      <vt:lpstr>Поурочные разработки Проект «1С:Динамическая математика»</vt:lpstr>
      <vt:lpstr>Технологическая карта урока</vt:lpstr>
      <vt:lpstr>Возможности по работе с учебными материалами в системе «1С:Образование»</vt:lpstr>
      <vt:lpstr>Какие учебные материалы можно создавать в системе «1С:Образование»?</vt:lpstr>
      <vt:lpstr>Конструктор тестов</vt:lpstr>
      <vt:lpstr>Как провести урок с использованием технологической карты?</vt:lpstr>
      <vt:lpstr>Подробнее о создании интерактивных учебных материалов – на сайте системы «1С:Образование» </vt:lpstr>
      <vt:lpstr>Актуальная информация о системе «1С:Образование» – в  видеоматериалах на сайте!</vt:lpstr>
      <vt:lpstr>Как подключиться к системе «1С:Образование»</vt:lpstr>
      <vt:lpstr>Новая механика получения сертификатов образовательных проектов фирмы «1С»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Кадыков Сергей Владимирович</dc:creator>
  <cp:lastModifiedBy>Tatyana Chernetskaya</cp:lastModifiedBy>
  <cp:revision>280</cp:revision>
  <dcterms:created xsi:type="dcterms:W3CDTF">2018-08-08T13:50:28Z</dcterms:created>
  <dcterms:modified xsi:type="dcterms:W3CDTF">2023-10-11T14:38:56Z</dcterms:modified>
</cp:coreProperties>
</file>