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429" r:id="rId3"/>
    <p:sldId id="460" r:id="rId4"/>
    <p:sldId id="356" r:id="rId5"/>
    <p:sldId id="339" r:id="rId6"/>
    <p:sldId id="1079" r:id="rId7"/>
    <p:sldId id="1078" r:id="rId8"/>
    <p:sldId id="1080" r:id="rId9"/>
    <p:sldId id="1076" r:id="rId10"/>
    <p:sldId id="278" r:id="rId11"/>
    <p:sldId id="1075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A8"/>
    <a:srgbClr val="960000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010E8-1C9E-47C6-A019-34AF5F0B60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F3E577-DA44-4D69-A0FB-321B7806C4B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Circe" panose="020B0502020203020203" pitchFamily="34" charset="-52"/>
            </a:rPr>
            <a:t>Урок изучения нового знания </a:t>
          </a:r>
          <a:endParaRPr lang="ru-RU" dirty="0"/>
        </a:p>
      </dgm:t>
    </dgm:pt>
    <dgm:pt modelId="{A1758F58-437C-477F-A081-DC7EDC01DC65}" type="parTrans" cxnId="{48F66A6E-FD5F-406C-99B4-538F6ADA0AD9}">
      <dgm:prSet/>
      <dgm:spPr/>
      <dgm:t>
        <a:bodyPr/>
        <a:lstStyle/>
        <a:p>
          <a:endParaRPr lang="ru-RU"/>
        </a:p>
      </dgm:t>
    </dgm:pt>
    <dgm:pt modelId="{57FCA3C5-0C1C-4CA1-9967-5B6EDB5A1DBF}" type="sibTrans" cxnId="{48F66A6E-FD5F-406C-99B4-538F6ADA0AD9}">
      <dgm:prSet/>
      <dgm:spPr/>
      <dgm:t>
        <a:bodyPr/>
        <a:lstStyle/>
        <a:p>
          <a:endParaRPr lang="ru-RU"/>
        </a:p>
      </dgm:t>
    </dgm:pt>
    <dgm:pt modelId="{1F222FEF-241D-4A63-8D87-CE9A3D096A3B}">
      <dgm:prSet phldrT="[Текст]"/>
      <dgm:spPr/>
      <dgm:t>
        <a:bodyPr/>
        <a:lstStyle/>
        <a:p>
          <a:r>
            <a:rPr lang="ru-RU" dirty="0">
              <a:latin typeface="Circe" panose="020B0502020203020203" pitchFamily="34" charset="-52"/>
            </a:rPr>
            <a:t>Цель – изучение и </a:t>
          </a:r>
          <a:r>
            <a:rPr lang="ru-RU" dirty="0">
              <a:solidFill>
                <a:srgbClr val="FF0000"/>
              </a:solidFill>
              <a:latin typeface="Circe" panose="020B0502020203020203" pitchFamily="34" charset="-52"/>
            </a:rPr>
            <a:t>первичное закрепление знаний</a:t>
          </a:r>
          <a:endParaRPr lang="ru-RU" dirty="0"/>
        </a:p>
      </dgm:t>
    </dgm:pt>
    <dgm:pt modelId="{4E3C18C6-968C-4CDF-B428-49964DDB68B4}" type="parTrans" cxnId="{61219A5D-E327-4E48-A5CE-BE11B45917E3}">
      <dgm:prSet/>
      <dgm:spPr/>
      <dgm:t>
        <a:bodyPr/>
        <a:lstStyle/>
        <a:p>
          <a:endParaRPr lang="ru-RU"/>
        </a:p>
      </dgm:t>
    </dgm:pt>
    <dgm:pt modelId="{9B1BA2C4-08FA-427D-B771-AFBAAD896658}" type="sibTrans" cxnId="{61219A5D-E327-4E48-A5CE-BE11B45917E3}">
      <dgm:prSet/>
      <dgm:spPr/>
      <dgm:t>
        <a:bodyPr/>
        <a:lstStyle/>
        <a:p>
          <a:endParaRPr lang="ru-RU"/>
        </a:p>
      </dgm:t>
    </dgm:pt>
    <dgm:pt modelId="{C8648DC2-9AFE-488D-8CEA-C8DAE14BD45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Circe" panose="020B0502020203020203" pitchFamily="34" charset="-52"/>
            </a:rPr>
            <a:t>Урок закрепления знаний </a:t>
          </a:r>
          <a:endParaRPr lang="ru-RU" dirty="0"/>
        </a:p>
      </dgm:t>
    </dgm:pt>
    <dgm:pt modelId="{05AC0D12-DD44-4870-AE66-5A38A77506EA}" type="parTrans" cxnId="{8492E199-236F-4AAA-8FE1-BEE9916205E6}">
      <dgm:prSet/>
      <dgm:spPr/>
      <dgm:t>
        <a:bodyPr/>
        <a:lstStyle/>
        <a:p>
          <a:endParaRPr lang="ru-RU"/>
        </a:p>
      </dgm:t>
    </dgm:pt>
    <dgm:pt modelId="{553F3587-478F-43F0-9384-1BD53D9ED69C}" type="sibTrans" cxnId="{8492E199-236F-4AAA-8FE1-BEE9916205E6}">
      <dgm:prSet/>
      <dgm:spPr/>
      <dgm:t>
        <a:bodyPr/>
        <a:lstStyle/>
        <a:p>
          <a:endParaRPr lang="ru-RU"/>
        </a:p>
      </dgm:t>
    </dgm:pt>
    <dgm:pt modelId="{366C191C-35E0-4B7D-8539-42882A82F351}">
      <dgm:prSet phldrT="[Текст]"/>
      <dgm:spPr/>
      <dgm:t>
        <a:bodyPr/>
        <a:lstStyle/>
        <a:p>
          <a:r>
            <a:rPr lang="ru-RU" dirty="0">
              <a:latin typeface="Circe" panose="020B0502020203020203" pitchFamily="34" charset="-52"/>
            </a:rPr>
            <a:t>Цель – выработка </a:t>
          </a:r>
          <a:r>
            <a:rPr lang="ru-RU" dirty="0">
              <a:solidFill>
                <a:srgbClr val="FF0000"/>
              </a:solidFill>
              <a:latin typeface="Circe" panose="020B0502020203020203" pitchFamily="34" charset="-52"/>
            </a:rPr>
            <a:t>умений по применению знания</a:t>
          </a:r>
          <a:endParaRPr lang="ru-RU" dirty="0"/>
        </a:p>
      </dgm:t>
    </dgm:pt>
    <dgm:pt modelId="{1B4966DD-D02F-4977-86F1-E4AD6AA30728}" type="parTrans" cxnId="{374AA4D1-5B97-4630-9665-B7C5F7E74087}">
      <dgm:prSet/>
      <dgm:spPr/>
      <dgm:t>
        <a:bodyPr/>
        <a:lstStyle/>
        <a:p>
          <a:endParaRPr lang="ru-RU"/>
        </a:p>
      </dgm:t>
    </dgm:pt>
    <dgm:pt modelId="{D3657725-E907-478F-91A8-2A0491A5B073}" type="sibTrans" cxnId="{374AA4D1-5B97-4630-9665-B7C5F7E74087}">
      <dgm:prSet/>
      <dgm:spPr/>
      <dgm:t>
        <a:bodyPr/>
        <a:lstStyle/>
        <a:p>
          <a:endParaRPr lang="ru-RU"/>
        </a:p>
      </dgm:t>
    </dgm:pt>
    <dgm:pt modelId="{DB015767-C549-4EE2-A544-0D0401054F1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Circe" panose="020B0502020203020203" pitchFamily="34" charset="-52"/>
            </a:rPr>
            <a:t>Урок комплексного применения знаний </a:t>
          </a:r>
          <a:endParaRPr lang="ru-RU" dirty="0"/>
        </a:p>
      </dgm:t>
    </dgm:pt>
    <dgm:pt modelId="{E06DFF92-46DA-4FBC-A137-A6D25F622B69}" type="parTrans" cxnId="{5EFC27DB-D613-4CEE-8234-4680935E8FCB}">
      <dgm:prSet/>
      <dgm:spPr/>
      <dgm:t>
        <a:bodyPr/>
        <a:lstStyle/>
        <a:p>
          <a:endParaRPr lang="ru-RU"/>
        </a:p>
      </dgm:t>
    </dgm:pt>
    <dgm:pt modelId="{1EBC8288-9170-46E7-A5E8-BC5918381B02}" type="sibTrans" cxnId="{5EFC27DB-D613-4CEE-8234-4680935E8FCB}">
      <dgm:prSet/>
      <dgm:spPr/>
      <dgm:t>
        <a:bodyPr/>
        <a:lstStyle/>
        <a:p>
          <a:endParaRPr lang="ru-RU"/>
        </a:p>
      </dgm:t>
    </dgm:pt>
    <dgm:pt modelId="{9E9363AD-81D6-48F0-AAE2-2D0C96231C1F}">
      <dgm:prSet phldrT="[Текст]"/>
      <dgm:spPr/>
      <dgm:t>
        <a:bodyPr/>
        <a:lstStyle/>
        <a:p>
          <a:r>
            <a:rPr lang="ru-RU" dirty="0">
              <a:latin typeface="Circe" panose="020B0502020203020203" pitchFamily="34" charset="-52"/>
            </a:rPr>
            <a:t>Цель – </a:t>
          </a:r>
          <a:r>
            <a:rPr lang="ru-RU" dirty="0">
              <a:solidFill>
                <a:srgbClr val="FF0000"/>
              </a:solidFill>
              <a:latin typeface="Circe" panose="020B0502020203020203" pitchFamily="34" charset="-52"/>
            </a:rPr>
            <a:t>определение уровня владения знаниями</a:t>
          </a:r>
          <a:r>
            <a:rPr lang="ru-RU" dirty="0">
              <a:latin typeface="Circe" panose="020B0502020203020203" pitchFamily="34" charset="-52"/>
            </a:rPr>
            <a:t>, умениями и навыками</a:t>
          </a:r>
          <a:endParaRPr lang="ru-RU" dirty="0"/>
        </a:p>
      </dgm:t>
    </dgm:pt>
    <dgm:pt modelId="{CA143B11-743C-4B9B-89BC-4FD94C1E6F65}" type="sibTrans" cxnId="{7FBDAC1F-6D94-4137-A95D-11CE3ADBB737}">
      <dgm:prSet/>
      <dgm:spPr/>
      <dgm:t>
        <a:bodyPr/>
        <a:lstStyle/>
        <a:p>
          <a:endParaRPr lang="ru-RU"/>
        </a:p>
      </dgm:t>
    </dgm:pt>
    <dgm:pt modelId="{610D3D6D-B8F9-446E-AF7C-FD64C8BC185E}" type="parTrans" cxnId="{7FBDAC1F-6D94-4137-A95D-11CE3ADBB737}">
      <dgm:prSet/>
      <dgm:spPr/>
      <dgm:t>
        <a:bodyPr/>
        <a:lstStyle/>
        <a:p>
          <a:endParaRPr lang="ru-RU"/>
        </a:p>
      </dgm:t>
    </dgm:pt>
    <dgm:pt modelId="{8D82805F-B251-48A8-A5FD-606A680E157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Circe" panose="020B0502020203020203" pitchFamily="34" charset="-52"/>
            </a:rPr>
            <a:t>Урок контроля и коррекции знаний</a:t>
          </a:r>
          <a:endParaRPr lang="ru-RU" dirty="0"/>
        </a:p>
      </dgm:t>
    </dgm:pt>
    <dgm:pt modelId="{5B964958-D05C-4B3B-93CE-A1A283AED7B3}" type="sibTrans" cxnId="{C3E9F944-96D8-49A3-A6CA-917FD05EAE85}">
      <dgm:prSet/>
      <dgm:spPr/>
      <dgm:t>
        <a:bodyPr/>
        <a:lstStyle/>
        <a:p>
          <a:endParaRPr lang="ru-RU"/>
        </a:p>
      </dgm:t>
    </dgm:pt>
    <dgm:pt modelId="{784A1031-4A54-418E-90A2-06864217AE1C}" type="parTrans" cxnId="{C3E9F944-96D8-49A3-A6CA-917FD05EAE85}">
      <dgm:prSet/>
      <dgm:spPr/>
      <dgm:t>
        <a:bodyPr/>
        <a:lstStyle/>
        <a:p>
          <a:endParaRPr lang="ru-RU"/>
        </a:p>
      </dgm:t>
    </dgm:pt>
    <dgm:pt modelId="{72A108F6-34D1-4438-A8CA-5F9A140CF13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Circe" panose="020B0502020203020203" pitchFamily="34" charset="-52"/>
            </a:rPr>
            <a:t>Урок обобщения и систематизации знаний </a:t>
          </a:r>
          <a:endParaRPr lang="ru-RU" dirty="0"/>
        </a:p>
      </dgm:t>
    </dgm:pt>
    <dgm:pt modelId="{55D90D44-CBE6-4363-BB3A-105ABC9EB68D}" type="sibTrans" cxnId="{B5E880FD-7113-4E3D-8FED-CB961F74FA81}">
      <dgm:prSet/>
      <dgm:spPr/>
      <dgm:t>
        <a:bodyPr/>
        <a:lstStyle/>
        <a:p>
          <a:endParaRPr lang="ru-RU"/>
        </a:p>
      </dgm:t>
    </dgm:pt>
    <dgm:pt modelId="{F5FBEEE2-6196-44C2-8F16-8BC831D4B754}" type="parTrans" cxnId="{B5E880FD-7113-4E3D-8FED-CB961F74FA81}">
      <dgm:prSet/>
      <dgm:spPr/>
      <dgm:t>
        <a:bodyPr/>
        <a:lstStyle/>
        <a:p>
          <a:endParaRPr lang="ru-RU"/>
        </a:p>
      </dgm:t>
    </dgm:pt>
    <dgm:pt modelId="{8E6DB501-631F-4580-B287-6460B6BCDF23}">
      <dgm:prSet phldrT="[Текст]"/>
      <dgm:spPr/>
      <dgm:t>
        <a:bodyPr/>
        <a:lstStyle/>
        <a:p>
          <a:r>
            <a:rPr lang="ru-RU" dirty="0">
              <a:latin typeface="Circe" panose="020B0502020203020203" pitchFamily="34" charset="-52"/>
            </a:rPr>
            <a:t>Цель – выработка умений </a:t>
          </a:r>
          <a:r>
            <a:rPr lang="ru-RU" dirty="0">
              <a:solidFill>
                <a:srgbClr val="FF0000"/>
              </a:solidFill>
              <a:latin typeface="Circe" panose="020B0502020203020203" pitchFamily="34" charset="-52"/>
            </a:rPr>
            <a:t>по применению знаний в новых условиях</a:t>
          </a:r>
          <a:endParaRPr lang="ru-RU" dirty="0"/>
        </a:p>
      </dgm:t>
    </dgm:pt>
    <dgm:pt modelId="{E6177F50-798B-46DF-B4AF-A1FFE5A67C87}" type="parTrans" cxnId="{E82AD1F5-C9B3-45E0-8FDF-AC29363676B0}">
      <dgm:prSet/>
      <dgm:spPr/>
    </dgm:pt>
    <dgm:pt modelId="{A2DEBCDB-7F1E-443F-AC8A-0EB70F0B9341}" type="sibTrans" cxnId="{E82AD1F5-C9B3-45E0-8FDF-AC29363676B0}">
      <dgm:prSet/>
      <dgm:spPr/>
    </dgm:pt>
    <dgm:pt modelId="{5FF69BE6-F950-4423-BBFE-03A992F58BF7}">
      <dgm:prSet phldrT="[Текст]"/>
      <dgm:spPr/>
      <dgm:t>
        <a:bodyPr/>
        <a:lstStyle/>
        <a:p>
          <a:r>
            <a:rPr lang="ru-RU" dirty="0">
              <a:latin typeface="Circe" panose="020B0502020203020203" pitchFamily="34" charset="-52"/>
            </a:rPr>
            <a:t>Цель – обобщение единичных знаний в систему</a:t>
          </a:r>
          <a:endParaRPr lang="ru-RU" dirty="0"/>
        </a:p>
      </dgm:t>
    </dgm:pt>
    <dgm:pt modelId="{0C84285C-2263-4DC7-91FC-96966010C92F}" type="parTrans" cxnId="{3E3092FE-4DD7-4FB8-ADB3-583E98818818}">
      <dgm:prSet/>
      <dgm:spPr/>
    </dgm:pt>
    <dgm:pt modelId="{BF9473C3-58B9-4C22-A897-718AE18A8A50}" type="sibTrans" cxnId="{3E3092FE-4DD7-4FB8-ADB3-583E98818818}">
      <dgm:prSet/>
      <dgm:spPr/>
    </dgm:pt>
    <dgm:pt modelId="{A110B89D-0B8B-4541-A2DC-9F6FCE2A1345}" type="pres">
      <dgm:prSet presAssocID="{68E010E8-1C9E-47C6-A019-34AF5F0B6096}" presName="Name0" presStyleCnt="0">
        <dgm:presLayoutVars>
          <dgm:dir/>
          <dgm:animLvl val="lvl"/>
          <dgm:resizeHandles val="exact"/>
        </dgm:presLayoutVars>
      </dgm:prSet>
      <dgm:spPr/>
    </dgm:pt>
    <dgm:pt modelId="{20AD2887-0F54-44FC-A8AC-36FCAD3DE913}" type="pres">
      <dgm:prSet presAssocID="{DBF3E577-DA44-4D69-A0FB-321B7806C4BB}" presName="linNode" presStyleCnt="0"/>
      <dgm:spPr/>
    </dgm:pt>
    <dgm:pt modelId="{34933857-D309-4F4F-B080-949EC09D439B}" type="pres">
      <dgm:prSet presAssocID="{DBF3E577-DA44-4D69-A0FB-321B7806C4B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F68A990-7589-4C02-B512-496B58BA58A3}" type="pres">
      <dgm:prSet presAssocID="{DBF3E577-DA44-4D69-A0FB-321B7806C4BB}" presName="descendantText" presStyleLbl="alignAccFollowNode1" presStyleIdx="0" presStyleCnt="5">
        <dgm:presLayoutVars>
          <dgm:bulletEnabled val="1"/>
        </dgm:presLayoutVars>
      </dgm:prSet>
      <dgm:spPr/>
    </dgm:pt>
    <dgm:pt modelId="{B464003D-5C70-4EF3-AD5D-84A92243F517}" type="pres">
      <dgm:prSet presAssocID="{57FCA3C5-0C1C-4CA1-9967-5B6EDB5A1DBF}" presName="sp" presStyleCnt="0"/>
      <dgm:spPr/>
    </dgm:pt>
    <dgm:pt modelId="{CFE6B0C7-DC93-4B28-A7DE-26D951AFF446}" type="pres">
      <dgm:prSet presAssocID="{C8648DC2-9AFE-488D-8CEA-C8DAE14BD455}" presName="linNode" presStyleCnt="0"/>
      <dgm:spPr/>
    </dgm:pt>
    <dgm:pt modelId="{1DB613BB-DA7E-4234-8BE1-3EDFF5B84D7E}" type="pres">
      <dgm:prSet presAssocID="{C8648DC2-9AFE-488D-8CEA-C8DAE14BD45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DDEFD87-2583-4728-9C6A-5E1D3160A9E8}" type="pres">
      <dgm:prSet presAssocID="{C8648DC2-9AFE-488D-8CEA-C8DAE14BD455}" presName="descendantText" presStyleLbl="alignAccFollowNode1" presStyleIdx="1" presStyleCnt="5">
        <dgm:presLayoutVars>
          <dgm:bulletEnabled val="1"/>
        </dgm:presLayoutVars>
      </dgm:prSet>
      <dgm:spPr/>
    </dgm:pt>
    <dgm:pt modelId="{0CF12E2D-FC37-4DFE-8FFA-6A98DFBE17BF}" type="pres">
      <dgm:prSet presAssocID="{553F3587-478F-43F0-9384-1BD53D9ED69C}" presName="sp" presStyleCnt="0"/>
      <dgm:spPr/>
    </dgm:pt>
    <dgm:pt modelId="{2108994A-379C-4CCB-8CFF-90512863E25D}" type="pres">
      <dgm:prSet presAssocID="{DB015767-C549-4EE2-A544-0D0401054F10}" presName="linNode" presStyleCnt="0"/>
      <dgm:spPr/>
    </dgm:pt>
    <dgm:pt modelId="{AB501237-A85F-4EAD-A699-CF77F44C46C4}" type="pres">
      <dgm:prSet presAssocID="{DB015767-C549-4EE2-A544-0D0401054F1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572F0A3-1FC6-493C-BA76-7FBBDD096E5A}" type="pres">
      <dgm:prSet presAssocID="{DB015767-C549-4EE2-A544-0D0401054F10}" presName="descendantText" presStyleLbl="alignAccFollowNode1" presStyleIdx="2" presStyleCnt="5">
        <dgm:presLayoutVars>
          <dgm:bulletEnabled val="1"/>
        </dgm:presLayoutVars>
      </dgm:prSet>
      <dgm:spPr/>
    </dgm:pt>
    <dgm:pt modelId="{52C3B029-2E96-45F3-8720-3138ECC50673}" type="pres">
      <dgm:prSet presAssocID="{1EBC8288-9170-46E7-A5E8-BC5918381B02}" presName="sp" presStyleCnt="0"/>
      <dgm:spPr/>
    </dgm:pt>
    <dgm:pt modelId="{10A86FF2-87B3-40BB-B055-C2940164428B}" type="pres">
      <dgm:prSet presAssocID="{72A108F6-34D1-4438-A8CA-5F9A140CF13B}" presName="linNode" presStyleCnt="0"/>
      <dgm:spPr/>
    </dgm:pt>
    <dgm:pt modelId="{FE308DB3-AD7E-4CB4-87CA-EAA0AA932AC2}" type="pres">
      <dgm:prSet presAssocID="{72A108F6-34D1-4438-A8CA-5F9A140CF13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D06177B-ACEA-489E-BC05-92B85656BB4E}" type="pres">
      <dgm:prSet presAssocID="{72A108F6-34D1-4438-A8CA-5F9A140CF13B}" presName="descendantText" presStyleLbl="alignAccFollowNode1" presStyleIdx="3" presStyleCnt="5">
        <dgm:presLayoutVars>
          <dgm:bulletEnabled val="1"/>
        </dgm:presLayoutVars>
      </dgm:prSet>
      <dgm:spPr/>
    </dgm:pt>
    <dgm:pt modelId="{70B7D36C-C674-4DE1-9DCF-318AB626F22B}" type="pres">
      <dgm:prSet presAssocID="{55D90D44-CBE6-4363-BB3A-105ABC9EB68D}" presName="sp" presStyleCnt="0"/>
      <dgm:spPr/>
    </dgm:pt>
    <dgm:pt modelId="{4D09AF27-1E10-414F-91F5-E685FB435E93}" type="pres">
      <dgm:prSet presAssocID="{8D82805F-B251-48A8-A5FD-606A680E1570}" presName="linNode" presStyleCnt="0"/>
      <dgm:spPr/>
    </dgm:pt>
    <dgm:pt modelId="{CF92FD89-D426-49D0-B6D7-58E8CD6F4282}" type="pres">
      <dgm:prSet presAssocID="{8D82805F-B251-48A8-A5FD-606A680E1570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61A19D33-0C84-40B3-85D6-FD43C5748926}" type="pres">
      <dgm:prSet presAssocID="{8D82805F-B251-48A8-A5FD-606A680E1570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8FD440E-48CF-44DB-8009-32F494BDD48D}" type="presOf" srcId="{1F222FEF-241D-4A63-8D87-CE9A3D096A3B}" destId="{AF68A990-7589-4C02-B512-496B58BA58A3}" srcOrd="0" destOrd="0" presId="urn:microsoft.com/office/officeart/2005/8/layout/vList5"/>
    <dgm:cxn modelId="{7FBDAC1F-6D94-4137-A95D-11CE3ADBB737}" srcId="{8D82805F-B251-48A8-A5FD-606A680E1570}" destId="{9E9363AD-81D6-48F0-AAE2-2D0C96231C1F}" srcOrd="0" destOrd="0" parTransId="{610D3D6D-B8F9-446E-AF7C-FD64C8BC185E}" sibTransId="{CA143B11-743C-4B9B-89BC-4FD94C1E6F65}"/>
    <dgm:cxn modelId="{FAAFE12C-C64D-46F7-B0B3-9B87D571DCDE}" type="presOf" srcId="{72A108F6-34D1-4438-A8CA-5F9A140CF13B}" destId="{FE308DB3-AD7E-4CB4-87CA-EAA0AA932AC2}" srcOrd="0" destOrd="0" presId="urn:microsoft.com/office/officeart/2005/8/layout/vList5"/>
    <dgm:cxn modelId="{E4BA6D2F-3373-45BD-B3FB-A14450D90442}" type="presOf" srcId="{8E6DB501-631F-4580-B287-6460B6BCDF23}" destId="{8572F0A3-1FC6-493C-BA76-7FBBDD096E5A}" srcOrd="0" destOrd="0" presId="urn:microsoft.com/office/officeart/2005/8/layout/vList5"/>
    <dgm:cxn modelId="{9B11523D-DD22-494E-BCB6-65A7DA6A0D2C}" type="presOf" srcId="{5FF69BE6-F950-4423-BBFE-03A992F58BF7}" destId="{2D06177B-ACEA-489E-BC05-92B85656BB4E}" srcOrd="0" destOrd="0" presId="urn:microsoft.com/office/officeart/2005/8/layout/vList5"/>
    <dgm:cxn modelId="{3CC12E5D-6295-4E85-8EA3-AF63F9D6D532}" type="presOf" srcId="{9E9363AD-81D6-48F0-AAE2-2D0C96231C1F}" destId="{61A19D33-0C84-40B3-85D6-FD43C5748926}" srcOrd="0" destOrd="0" presId="urn:microsoft.com/office/officeart/2005/8/layout/vList5"/>
    <dgm:cxn modelId="{61219A5D-E327-4E48-A5CE-BE11B45917E3}" srcId="{DBF3E577-DA44-4D69-A0FB-321B7806C4BB}" destId="{1F222FEF-241D-4A63-8D87-CE9A3D096A3B}" srcOrd="0" destOrd="0" parTransId="{4E3C18C6-968C-4CDF-B428-49964DDB68B4}" sibTransId="{9B1BA2C4-08FA-427D-B771-AFBAAD896658}"/>
    <dgm:cxn modelId="{C3E9F944-96D8-49A3-A6CA-917FD05EAE85}" srcId="{68E010E8-1C9E-47C6-A019-34AF5F0B6096}" destId="{8D82805F-B251-48A8-A5FD-606A680E1570}" srcOrd="4" destOrd="0" parTransId="{784A1031-4A54-418E-90A2-06864217AE1C}" sibTransId="{5B964958-D05C-4B3B-93CE-A1A283AED7B3}"/>
    <dgm:cxn modelId="{48F66A6E-FD5F-406C-99B4-538F6ADA0AD9}" srcId="{68E010E8-1C9E-47C6-A019-34AF5F0B6096}" destId="{DBF3E577-DA44-4D69-A0FB-321B7806C4BB}" srcOrd="0" destOrd="0" parTransId="{A1758F58-437C-477F-A081-DC7EDC01DC65}" sibTransId="{57FCA3C5-0C1C-4CA1-9967-5B6EDB5A1DBF}"/>
    <dgm:cxn modelId="{B0446796-772D-43FC-A0C8-43CF2C90FD03}" type="presOf" srcId="{8D82805F-B251-48A8-A5FD-606A680E1570}" destId="{CF92FD89-D426-49D0-B6D7-58E8CD6F4282}" srcOrd="0" destOrd="0" presId="urn:microsoft.com/office/officeart/2005/8/layout/vList5"/>
    <dgm:cxn modelId="{8492E199-236F-4AAA-8FE1-BEE9916205E6}" srcId="{68E010E8-1C9E-47C6-A019-34AF5F0B6096}" destId="{C8648DC2-9AFE-488D-8CEA-C8DAE14BD455}" srcOrd="1" destOrd="0" parTransId="{05AC0D12-DD44-4870-AE66-5A38A77506EA}" sibTransId="{553F3587-478F-43F0-9384-1BD53D9ED69C}"/>
    <dgm:cxn modelId="{D3FFB2BB-8024-49A9-950C-6E0944D499FA}" type="presOf" srcId="{68E010E8-1C9E-47C6-A019-34AF5F0B6096}" destId="{A110B89D-0B8B-4541-A2DC-9F6FCE2A1345}" srcOrd="0" destOrd="0" presId="urn:microsoft.com/office/officeart/2005/8/layout/vList5"/>
    <dgm:cxn modelId="{374AA4D1-5B97-4630-9665-B7C5F7E74087}" srcId="{C8648DC2-9AFE-488D-8CEA-C8DAE14BD455}" destId="{366C191C-35E0-4B7D-8539-42882A82F351}" srcOrd="0" destOrd="0" parTransId="{1B4966DD-D02F-4977-86F1-E4AD6AA30728}" sibTransId="{D3657725-E907-478F-91A8-2A0491A5B073}"/>
    <dgm:cxn modelId="{2A8688D3-190C-487C-8E62-D84E4067C3A1}" type="presOf" srcId="{DB015767-C549-4EE2-A544-0D0401054F10}" destId="{AB501237-A85F-4EAD-A699-CF77F44C46C4}" srcOrd="0" destOrd="0" presId="urn:microsoft.com/office/officeart/2005/8/layout/vList5"/>
    <dgm:cxn modelId="{5EFC27DB-D613-4CEE-8234-4680935E8FCB}" srcId="{68E010E8-1C9E-47C6-A019-34AF5F0B6096}" destId="{DB015767-C549-4EE2-A544-0D0401054F10}" srcOrd="2" destOrd="0" parTransId="{E06DFF92-46DA-4FBC-A137-A6D25F622B69}" sibTransId="{1EBC8288-9170-46E7-A5E8-BC5918381B02}"/>
    <dgm:cxn modelId="{7D17F9EA-C7FD-4BE0-8DC2-EC8DFC994417}" type="presOf" srcId="{DBF3E577-DA44-4D69-A0FB-321B7806C4BB}" destId="{34933857-D309-4F4F-B080-949EC09D439B}" srcOrd="0" destOrd="0" presId="urn:microsoft.com/office/officeart/2005/8/layout/vList5"/>
    <dgm:cxn modelId="{51C463F4-5A94-4B82-95CB-4E5089A59FD6}" type="presOf" srcId="{366C191C-35E0-4B7D-8539-42882A82F351}" destId="{7DDEFD87-2583-4728-9C6A-5E1D3160A9E8}" srcOrd="0" destOrd="0" presId="urn:microsoft.com/office/officeart/2005/8/layout/vList5"/>
    <dgm:cxn modelId="{E82AD1F5-C9B3-45E0-8FDF-AC29363676B0}" srcId="{DB015767-C549-4EE2-A544-0D0401054F10}" destId="{8E6DB501-631F-4580-B287-6460B6BCDF23}" srcOrd="0" destOrd="0" parTransId="{E6177F50-798B-46DF-B4AF-A1FFE5A67C87}" sibTransId="{A2DEBCDB-7F1E-443F-AC8A-0EB70F0B9341}"/>
    <dgm:cxn modelId="{2BB984F7-45F9-4443-BD96-1DF64E5279BA}" type="presOf" srcId="{C8648DC2-9AFE-488D-8CEA-C8DAE14BD455}" destId="{1DB613BB-DA7E-4234-8BE1-3EDFF5B84D7E}" srcOrd="0" destOrd="0" presId="urn:microsoft.com/office/officeart/2005/8/layout/vList5"/>
    <dgm:cxn modelId="{B5E880FD-7113-4E3D-8FED-CB961F74FA81}" srcId="{68E010E8-1C9E-47C6-A019-34AF5F0B6096}" destId="{72A108F6-34D1-4438-A8CA-5F9A140CF13B}" srcOrd="3" destOrd="0" parTransId="{F5FBEEE2-6196-44C2-8F16-8BC831D4B754}" sibTransId="{55D90D44-CBE6-4363-BB3A-105ABC9EB68D}"/>
    <dgm:cxn modelId="{3E3092FE-4DD7-4FB8-ADB3-583E98818818}" srcId="{72A108F6-34D1-4438-A8CA-5F9A140CF13B}" destId="{5FF69BE6-F950-4423-BBFE-03A992F58BF7}" srcOrd="0" destOrd="0" parTransId="{0C84285C-2263-4DC7-91FC-96966010C92F}" sibTransId="{BF9473C3-58B9-4C22-A897-718AE18A8A50}"/>
    <dgm:cxn modelId="{7F2EC502-DF86-4171-A6E6-BE0BB9D71648}" type="presParOf" srcId="{A110B89D-0B8B-4541-A2DC-9F6FCE2A1345}" destId="{20AD2887-0F54-44FC-A8AC-36FCAD3DE913}" srcOrd="0" destOrd="0" presId="urn:microsoft.com/office/officeart/2005/8/layout/vList5"/>
    <dgm:cxn modelId="{E824F949-CB5C-45F3-A627-C6B534DA1586}" type="presParOf" srcId="{20AD2887-0F54-44FC-A8AC-36FCAD3DE913}" destId="{34933857-D309-4F4F-B080-949EC09D439B}" srcOrd="0" destOrd="0" presId="urn:microsoft.com/office/officeart/2005/8/layout/vList5"/>
    <dgm:cxn modelId="{A7CE2E22-0CD5-4806-80FF-D94169247A75}" type="presParOf" srcId="{20AD2887-0F54-44FC-A8AC-36FCAD3DE913}" destId="{AF68A990-7589-4C02-B512-496B58BA58A3}" srcOrd="1" destOrd="0" presId="urn:microsoft.com/office/officeart/2005/8/layout/vList5"/>
    <dgm:cxn modelId="{1A087B0F-5BD8-451F-AADE-DD459D17F083}" type="presParOf" srcId="{A110B89D-0B8B-4541-A2DC-9F6FCE2A1345}" destId="{B464003D-5C70-4EF3-AD5D-84A92243F517}" srcOrd="1" destOrd="0" presId="urn:microsoft.com/office/officeart/2005/8/layout/vList5"/>
    <dgm:cxn modelId="{65863C62-5A1D-4778-9722-B015D046B961}" type="presParOf" srcId="{A110B89D-0B8B-4541-A2DC-9F6FCE2A1345}" destId="{CFE6B0C7-DC93-4B28-A7DE-26D951AFF446}" srcOrd="2" destOrd="0" presId="urn:microsoft.com/office/officeart/2005/8/layout/vList5"/>
    <dgm:cxn modelId="{CD6E6954-021A-4503-8E7F-F03D46D400DF}" type="presParOf" srcId="{CFE6B0C7-DC93-4B28-A7DE-26D951AFF446}" destId="{1DB613BB-DA7E-4234-8BE1-3EDFF5B84D7E}" srcOrd="0" destOrd="0" presId="urn:microsoft.com/office/officeart/2005/8/layout/vList5"/>
    <dgm:cxn modelId="{0F63B007-A8B0-425D-BF70-609CA5E7C9BA}" type="presParOf" srcId="{CFE6B0C7-DC93-4B28-A7DE-26D951AFF446}" destId="{7DDEFD87-2583-4728-9C6A-5E1D3160A9E8}" srcOrd="1" destOrd="0" presId="urn:microsoft.com/office/officeart/2005/8/layout/vList5"/>
    <dgm:cxn modelId="{FBE95FF6-DA0D-4BE0-9C6F-C5D274CE2B0C}" type="presParOf" srcId="{A110B89D-0B8B-4541-A2DC-9F6FCE2A1345}" destId="{0CF12E2D-FC37-4DFE-8FFA-6A98DFBE17BF}" srcOrd="3" destOrd="0" presId="urn:microsoft.com/office/officeart/2005/8/layout/vList5"/>
    <dgm:cxn modelId="{567D26DE-138E-433F-921A-2A1F00AB23AF}" type="presParOf" srcId="{A110B89D-0B8B-4541-A2DC-9F6FCE2A1345}" destId="{2108994A-379C-4CCB-8CFF-90512863E25D}" srcOrd="4" destOrd="0" presId="urn:microsoft.com/office/officeart/2005/8/layout/vList5"/>
    <dgm:cxn modelId="{6EA318FA-4EF1-4292-89F8-1481056E6A67}" type="presParOf" srcId="{2108994A-379C-4CCB-8CFF-90512863E25D}" destId="{AB501237-A85F-4EAD-A699-CF77F44C46C4}" srcOrd="0" destOrd="0" presId="urn:microsoft.com/office/officeart/2005/8/layout/vList5"/>
    <dgm:cxn modelId="{F2E3985D-F677-4690-B670-551A3E2BED62}" type="presParOf" srcId="{2108994A-379C-4CCB-8CFF-90512863E25D}" destId="{8572F0A3-1FC6-493C-BA76-7FBBDD096E5A}" srcOrd="1" destOrd="0" presId="urn:microsoft.com/office/officeart/2005/8/layout/vList5"/>
    <dgm:cxn modelId="{E06BE4DE-2225-4AE8-8561-1C71D46A8234}" type="presParOf" srcId="{A110B89D-0B8B-4541-A2DC-9F6FCE2A1345}" destId="{52C3B029-2E96-45F3-8720-3138ECC50673}" srcOrd="5" destOrd="0" presId="urn:microsoft.com/office/officeart/2005/8/layout/vList5"/>
    <dgm:cxn modelId="{B674E8AC-77E7-43D5-82B8-97FB2D487210}" type="presParOf" srcId="{A110B89D-0B8B-4541-A2DC-9F6FCE2A1345}" destId="{10A86FF2-87B3-40BB-B055-C2940164428B}" srcOrd="6" destOrd="0" presId="urn:microsoft.com/office/officeart/2005/8/layout/vList5"/>
    <dgm:cxn modelId="{9512E639-AD94-4A04-B225-AF420850DDEE}" type="presParOf" srcId="{10A86FF2-87B3-40BB-B055-C2940164428B}" destId="{FE308DB3-AD7E-4CB4-87CA-EAA0AA932AC2}" srcOrd="0" destOrd="0" presId="urn:microsoft.com/office/officeart/2005/8/layout/vList5"/>
    <dgm:cxn modelId="{D66FABD2-8EAA-4A76-AD09-27732A0E6D0B}" type="presParOf" srcId="{10A86FF2-87B3-40BB-B055-C2940164428B}" destId="{2D06177B-ACEA-489E-BC05-92B85656BB4E}" srcOrd="1" destOrd="0" presId="urn:microsoft.com/office/officeart/2005/8/layout/vList5"/>
    <dgm:cxn modelId="{60AECE02-EE84-46A1-BE2F-673155551B62}" type="presParOf" srcId="{A110B89D-0B8B-4541-A2DC-9F6FCE2A1345}" destId="{70B7D36C-C674-4DE1-9DCF-318AB626F22B}" srcOrd="7" destOrd="0" presId="urn:microsoft.com/office/officeart/2005/8/layout/vList5"/>
    <dgm:cxn modelId="{5A61D335-241E-4922-A724-CDB727DA86B5}" type="presParOf" srcId="{A110B89D-0B8B-4541-A2DC-9F6FCE2A1345}" destId="{4D09AF27-1E10-414F-91F5-E685FB435E93}" srcOrd="8" destOrd="0" presId="urn:microsoft.com/office/officeart/2005/8/layout/vList5"/>
    <dgm:cxn modelId="{66CCED33-623A-407A-9277-0A66E50F4083}" type="presParOf" srcId="{4D09AF27-1E10-414F-91F5-E685FB435E93}" destId="{CF92FD89-D426-49D0-B6D7-58E8CD6F4282}" srcOrd="0" destOrd="0" presId="urn:microsoft.com/office/officeart/2005/8/layout/vList5"/>
    <dgm:cxn modelId="{3CF28B2D-F4EC-4687-BCD5-E6823F00EBE6}" type="presParOf" srcId="{4D09AF27-1E10-414F-91F5-E685FB435E93}" destId="{61A19D33-0C84-40B3-85D6-FD43C57489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8A990-7589-4C02-B512-496B58BA58A3}">
      <dsp:nvSpPr>
        <dsp:cNvPr id="0" name=""/>
        <dsp:cNvSpPr/>
      </dsp:nvSpPr>
      <dsp:spPr>
        <a:xfrm rot="5400000">
          <a:off x="7371944" y="-3184247"/>
          <a:ext cx="725748" cy="7279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irce" panose="020B0502020203020203" pitchFamily="34" charset="-52"/>
            </a:rPr>
            <a:t>Цель – изучение и </a:t>
          </a:r>
          <a:r>
            <a:rPr lang="ru-RU" sz="1700" kern="1200" dirty="0">
              <a:solidFill>
                <a:srgbClr val="FF0000"/>
              </a:solidFill>
              <a:latin typeface="Circe" panose="020B0502020203020203" pitchFamily="34" charset="-52"/>
            </a:rPr>
            <a:t>первичное закрепление знаний</a:t>
          </a:r>
          <a:endParaRPr lang="ru-RU" sz="1700" kern="1200" dirty="0"/>
        </a:p>
      </dsp:txBody>
      <dsp:txXfrm rot="-5400000">
        <a:off x="4094904" y="128221"/>
        <a:ext cx="7244401" cy="654892"/>
      </dsp:txXfrm>
    </dsp:sp>
    <dsp:sp modelId="{34933857-D309-4F4F-B080-949EC09D439B}">
      <dsp:nvSpPr>
        <dsp:cNvPr id="0" name=""/>
        <dsp:cNvSpPr/>
      </dsp:nvSpPr>
      <dsp:spPr>
        <a:xfrm>
          <a:off x="0" y="2074"/>
          <a:ext cx="4094904" cy="9071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irce" panose="020B0502020203020203" pitchFamily="34" charset="-52"/>
            </a:rPr>
            <a:t>Урок изучения нового знания </a:t>
          </a:r>
          <a:endParaRPr lang="ru-RU" sz="2100" kern="1200" dirty="0"/>
        </a:p>
      </dsp:txBody>
      <dsp:txXfrm>
        <a:off x="44285" y="46359"/>
        <a:ext cx="4006334" cy="818615"/>
      </dsp:txXfrm>
    </dsp:sp>
    <dsp:sp modelId="{7DDEFD87-2583-4728-9C6A-5E1D3160A9E8}">
      <dsp:nvSpPr>
        <dsp:cNvPr id="0" name=""/>
        <dsp:cNvSpPr/>
      </dsp:nvSpPr>
      <dsp:spPr>
        <a:xfrm rot="5400000">
          <a:off x="7371944" y="-2231702"/>
          <a:ext cx="725748" cy="7279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irce" panose="020B0502020203020203" pitchFamily="34" charset="-52"/>
            </a:rPr>
            <a:t>Цель – выработка </a:t>
          </a:r>
          <a:r>
            <a:rPr lang="ru-RU" sz="1700" kern="1200" dirty="0">
              <a:solidFill>
                <a:srgbClr val="FF0000"/>
              </a:solidFill>
              <a:latin typeface="Circe" panose="020B0502020203020203" pitchFamily="34" charset="-52"/>
            </a:rPr>
            <a:t>умений по применению знания</a:t>
          </a:r>
          <a:endParaRPr lang="ru-RU" sz="1700" kern="1200" dirty="0"/>
        </a:p>
      </dsp:txBody>
      <dsp:txXfrm rot="-5400000">
        <a:off x="4094904" y="1080766"/>
        <a:ext cx="7244401" cy="654892"/>
      </dsp:txXfrm>
    </dsp:sp>
    <dsp:sp modelId="{1DB613BB-DA7E-4234-8BE1-3EDFF5B84D7E}">
      <dsp:nvSpPr>
        <dsp:cNvPr id="0" name=""/>
        <dsp:cNvSpPr/>
      </dsp:nvSpPr>
      <dsp:spPr>
        <a:xfrm>
          <a:off x="0" y="954619"/>
          <a:ext cx="4094904" cy="9071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irce" panose="020B0502020203020203" pitchFamily="34" charset="-52"/>
            </a:rPr>
            <a:t>Урок закрепления знаний </a:t>
          </a:r>
          <a:endParaRPr lang="ru-RU" sz="2100" kern="1200" dirty="0"/>
        </a:p>
      </dsp:txBody>
      <dsp:txXfrm>
        <a:off x="44285" y="998904"/>
        <a:ext cx="4006334" cy="818615"/>
      </dsp:txXfrm>
    </dsp:sp>
    <dsp:sp modelId="{8572F0A3-1FC6-493C-BA76-7FBBDD096E5A}">
      <dsp:nvSpPr>
        <dsp:cNvPr id="0" name=""/>
        <dsp:cNvSpPr/>
      </dsp:nvSpPr>
      <dsp:spPr>
        <a:xfrm rot="5400000">
          <a:off x="7371944" y="-1279157"/>
          <a:ext cx="725748" cy="7279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irce" panose="020B0502020203020203" pitchFamily="34" charset="-52"/>
            </a:rPr>
            <a:t>Цель – выработка умений </a:t>
          </a:r>
          <a:r>
            <a:rPr lang="ru-RU" sz="1700" kern="1200" dirty="0">
              <a:solidFill>
                <a:srgbClr val="FF0000"/>
              </a:solidFill>
              <a:latin typeface="Circe" panose="020B0502020203020203" pitchFamily="34" charset="-52"/>
            </a:rPr>
            <a:t>по применению знаний в новых условиях</a:t>
          </a:r>
          <a:endParaRPr lang="ru-RU" sz="1700" kern="1200" dirty="0"/>
        </a:p>
      </dsp:txBody>
      <dsp:txXfrm rot="-5400000">
        <a:off x="4094904" y="2033311"/>
        <a:ext cx="7244401" cy="654892"/>
      </dsp:txXfrm>
    </dsp:sp>
    <dsp:sp modelId="{AB501237-A85F-4EAD-A699-CF77F44C46C4}">
      <dsp:nvSpPr>
        <dsp:cNvPr id="0" name=""/>
        <dsp:cNvSpPr/>
      </dsp:nvSpPr>
      <dsp:spPr>
        <a:xfrm>
          <a:off x="0" y="1907164"/>
          <a:ext cx="4094904" cy="9071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irce" panose="020B0502020203020203" pitchFamily="34" charset="-52"/>
            </a:rPr>
            <a:t>Урок комплексного применения знаний </a:t>
          </a:r>
          <a:endParaRPr lang="ru-RU" sz="2100" kern="1200" dirty="0"/>
        </a:p>
      </dsp:txBody>
      <dsp:txXfrm>
        <a:off x="44285" y="1951449"/>
        <a:ext cx="4006334" cy="818615"/>
      </dsp:txXfrm>
    </dsp:sp>
    <dsp:sp modelId="{2D06177B-ACEA-489E-BC05-92B85656BB4E}">
      <dsp:nvSpPr>
        <dsp:cNvPr id="0" name=""/>
        <dsp:cNvSpPr/>
      </dsp:nvSpPr>
      <dsp:spPr>
        <a:xfrm rot="5400000">
          <a:off x="7371944" y="-326612"/>
          <a:ext cx="725748" cy="7279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irce" panose="020B0502020203020203" pitchFamily="34" charset="-52"/>
            </a:rPr>
            <a:t>Цель – обобщение единичных знаний в систему</a:t>
          </a:r>
          <a:endParaRPr lang="ru-RU" sz="1700" kern="1200" dirty="0"/>
        </a:p>
      </dsp:txBody>
      <dsp:txXfrm rot="-5400000">
        <a:off x="4094904" y="2985856"/>
        <a:ext cx="7244401" cy="654892"/>
      </dsp:txXfrm>
    </dsp:sp>
    <dsp:sp modelId="{FE308DB3-AD7E-4CB4-87CA-EAA0AA932AC2}">
      <dsp:nvSpPr>
        <dsp:cNvPr id="0" name=""/>
        <dsp:cNvSpPr/>
      </dsp:nvSpPr>
      <dsp:spPr>
        <a:xfrm>
          <a:off x="0" y="2859709"/>
          <a:ext cx="4094904" cy="9071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irce" panose="020B0502020203020203" pitchFamily="34" charset="-52"/>
            </a:rPr>
            <a:t>Урок обобщения и систематизации знаний </a:t>
          </a:r>
          <a:endParaRPr lang="ru-RU" sz="2100" kern="1200" dirty="0"/>
        </a:p>
      </dsp:txBody>
      <dsp:txXfrm>
        <a:off x="44285" y="2903994"/>
        <a:ext cx="4006334" cy="818615"/>
      </dsp:txXfrm>
    </dsp:sp>
    <dsp:sp modelId="{61A19D33-0C84-40B3-85D6-FD43C5748926}">
      <dsp:nvSpPr>
        <dsp:cNvPr id="0" name=""/>
        <dsp:cNvSpPr/>
      </dsp:nvSpPr>
      <dsp:spPr>
        <a:xfrm rot="5400000">
          <a:off x="7371944" y="625932"/>
          <a:ext cx="725748" cy="7279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irce" panose="020B0502020203020203" pitchFamily="34" charset="-52"/>
            </a:rPr>
            <a:t>Цель – </a:t>
          </a:r>
          <a:r>
            <a:rPr lang="ru-RU" sz="1700" kern="1200" dirty="0">
              <a:solidFill>
                <a:srgbClr val="FF0000"/>
              </a:solidFill>
              <a:latin typeface="Circe" panose="020B0502020203020203" pitchFamily="34" charset="-52"/>
            </a:rPr>
            <a:t>определение уровня владения знаниями</a:t>
          </a:r>
          <a:r>
            <a:rPr lang="ru-RU" sz="1700" kern="1200" dirty="0">
              <a:latin typeface="Circe" panose="020B0502020203020203" pitchFamily="34" charset="-52"/>
            </a:rPr>
            <a:t>, умениями и навыками</a:t>
          </a:r>
          <a:endParaRPr lang="ru-RU" sz="1700" kern="1200" dirty="0"/>
        </a:p>
      </dsp:txBody>
      <dsp:txXfrm rot="-5400000">
        <a:off x="4094904" y="3938400"/>
        <a:ext cx="7244401" cy="654892"/>
      </dsp:txXfrm>
    </dsp:sp>
    <dsp:sp modelId="{CF92FD89-D426-49D0-B6D7-58E8CD6F4282}">
      <dsp:nvSpPr>
        <dsp:cNvPr id="0" name=""/>
        <dsp:cNvSpPr/>
      </dsp:nvSpPr>
      <dsp:spPr>
        <a:xfrm>
          <a:off x="0" y="3812254"/>
          <a:ext cx="4094904" cy="9071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irce" panose="020B0502020203020203" pitchFamily="34" charset="-52"/>
            </a:rPr>
            <a:t>Урок контроля и коррекции знаний</a:t>
          </a:r>
          <a:endParaRPr lang="ru-RU" sz="2100" kern="1200" dirty="0"/>
        </a:p>
      </dsp:txBody>
      <dsp:txXfrm>
        <a:off x="44285" y="3856539"/>
        <a:ext cx="4006334" cy="81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brazovanie.1c.ru/education/monitoring/guidanc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Организация практических занятий с использованием цифровых учебных материалов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Т. А. </a:t>
            </a:r>
            <a:r>
              <a:rPr lang="ru-RU" dirty="0" err="1">
                <a:latin typeface="Circe" panose="020B0502020203020203" pitchFamily="34" charset="-52"/>
              </a:rPr>
              <a:t>Чернецкая</a:t>
            </a:r>
            <a:r>
              <a:rPr lang="ru-RU" dirty="0">
                <a:latin typeface="Circe" panose="020B0502020203020203" pitchFamily="34" charset="-52"/>
              </a:rPr>
              <a:t>, ведущий методист, </a:t>
            </a:r>
            <a:r>
              <a:rPr lang="ru-RU" dirty="0" err="1">
                <a:latin typeface="Circe" panose="020B0502020203020203" pitchFamily="34" charset="-52"/>
              </a:rPr>
              <a:t>к.п.н</a:t>
            </a:r>
            <a:r>
              <a:rPr lang="ru-RU" dirty="0">
                <a:latin typeface="Circe" panose="020B0502020203020203" pitchFamily="34" charset="-52"/>
              </a:rPr>
              <a:t>.</a:t>
            </a:r>
            <a:endParaRPr lang="en-US" dirty="0">
              <a:latin typeface="Circe" panose="020B0502020203020203" pitchFamily="34" charset="-52"/>
            </a:endParaRPr>
          </a:p>
          <a:p>
            <a:r>
              <a:rPr lang="ru-RU" dirty="0">
                <a:latin typeface="Circe" panose="020B0502020203020203" pitchFamily="34" charset="-52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2" y="1090614"/>
            <a:ext cx="7335296" cy="5630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FF0000"/>
                </a:solidFill>
              </a:rPr>
              <a:t>Входит в рекомендованный </a:t>
            </a:r>
            <a:r>
              <a:rPr lang="ru-RU" dirty="0" err="1">
                <a:solidFill>
                  <a:srgbClr val="FF0000"/>
                </a:solidFill>
              </a:rPr>
              <a:t>Минцифры</a:t>
            </a:r>
            <a:r>
              <a:rPr lang="ru-RU" dirty="0">
                <a:solidFill>
                  <a:srgbClr val="FF0000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16" y="1707182"/>
            <a:ext cx="4348290" cy="3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97" y="377392"/>
            <a:ext cx="8406814" cy="565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33" y="999599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30" y="1917996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125829" y="1350339"/>
            <a:ext cx="8668596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Детальное информирование педагога о ходе самостоятельной работы учащегося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Интеграция с сервисами для проведения онлайн-занятий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20" y="3122970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507661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8" name="Picture 21" descr="Сферум на ICT.Moscow">
            <a:extLst>
              <a:ext uri="{FF2B5EF4-FFF2-40B4-BE49-F238E27FC236}">
                <a16:creationId xmlns:a16="http://schemas.microsoft.com/office/drawing/2014/main" id="{01A2678D-8F69-42D2-88D1-28AB9E0C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81" y="3615278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69519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03532" y="342909"/>
            <a:ext cx="9603151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Учебные пособия «1С:Школа» - основа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0160" y="177126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irce" panose="020B0502020203020203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Русский язык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Физика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24330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Circe" panose="020B0502020203020203" pitchFamily="34" charset="-52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>
            <a:extLst>
              <a:ext uri="{FF2B5EF4-FFF2-40B4-BE49-F238E27FC236}">
                <a16:creationId xmlns:a16="http://schemas.microsoft.com/office/drawing/2014/main" id="{8E83A2BE-07DA-4457-9087-E5FBDE4BEB8F}"/>
              </a:ext>
            </a:extLst>
          </p:cNvPr>
          <p:cNvSpPr txBox="1">
            <a:spLocks/>
          </p:cNvSpPr>
          <p:nvPr/>
        </p:nvSpPr>
        <p:spPr bwMode="auto">
          <a:xfrm>
            <a:off x="295275" y="1730375"/>
            <a:ext cx="7240588" cy="4452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buFontTx/>
              <a:buNone/>
              <a:defRPr/>
            </a:pPr>
            <a:r>
              <a:rPr lang="ru-RU" altLang="ru-RU" sz="2400" dirty="0">
                <a:latin typeface="Circe" panose="020B0502020203020203" pitchFamily="34" charset="-52"/>
              </a:rPr>
              <a:t>Позволяют организовывать практические занятия с целью контроля и коррекции усвоения учебного материала с возможностью проверки и самопроверки, анализом и обсуждением ошибок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latin typeface="Circe" panose="020B0502020203020203" pitchFamily="34" charset="-52"/>
              </a:rPr>
              <a:t>Интерактивные тренажеры, задания и тесты:</a:t>
            </a:r>
          </a:p>
          <a:p>
            <a:pPr lvl="1">
              <a:defRPr/>
            </a:pPr>
            <a:r>
              <a:rPr lang="ru-RU" dirty="0">
                <a:latin typeface="Circe" panose="020B0502020203020203" pitchFamily="34" charset="-52"/>
              </a:rPr>
              <a:t>Разветвленная система подсказок </a:t>
            </a:r>
          </a:p>
          <a:p>
            <a:pPr lvl="1">
              <a:defRPr/>
            </a:pPr>
            <a:r>
              <a:rPr lang="ru-RU" dirty="0">
                <a:latin typeface="Circe" panose="020B0502020203020203" pitchFamily="34" charset="-52"/>
              </a:rPr>
              <a:t>Десятки типов вопросов</a:t>
            </a:r>
          </a:p>
          <a:p>
            <a:pPr lvl="1">
              <a:defRPr/>
            </a:pPr>
            <a:r>
              <a:rPr lang="ru-RU" dirty="0">
                <a:latin typeface="Circe" panose="020B0502020203020203" pitchFamily="34" charset="-52"/>
              </a:rPr>
              <a:t>Автоматическая проверка, в т. ч. сложных результатов:</a:t>
            </a:r>
          </a:p>
          <a:p>
            <a:pPr lvl="2">
              <a:defRPr/>
            </a:pPr>
            <a:r>
              <a:rPr lang="ru-RU" sz="1800" dirty="0">
                <a:latin typeface="Circe" panose="020B0502020203020203" pitchFamily="34" charset="-52"/>
              </a:rPr>
              <a:t>математических, химических, физических формул;</a:t>
            </a:r>
          </a:p>
          <a:p>
            <a:pPr lvl="2">
              <a:defRPr/>
            </a:pPr>
            <a:r>
              <a:rPr lang="ru-RU" sz="1800" dirty="0">
                <a:latin typeface="Circe" panose="020B0502020203020203" pitchFamily="34" charset="-52"/>
              </a:rPr>
              <a:t>геометрических построений;</a:t>
            </a:r>
          </a:p>
          <a:p>
            <a:pPr lvl="2">
              <a:defRPr/>
            </a:pPr>
            <a:r>
              <a:rPr lang="ru-RU" sz="1800" dirty="0">
                <a:latin typeface="Circe" panose="020B0502020203020203" pitchFamily="34" charset="-52"/>
              </a:rPr>
              <a:t>областей и границ на картах и т.п</a:t>
            </a:r>
            <a:r>
              <a:rPr lang="ru-RU" sz="2200" dirty="0">
                <a:latin typeface="Circe" panose="020B0502020203020203" pitchFamily="34" charset="-52"/>
              </a:rPr>
              <a:t>.</a:t>
            </a:r>
          </a:p>
          <a:p>
            <a:pPr lvl="2">
              <a:defRPr/>
            </a:pPr>
            <a:endParaRPr lang="ru-RU" sz="2200" dirty="0"/>
          </a:p>
        </p:txBody>
      </p:sp>
      <p:sp>
        <p:nvSpPr>
          <p:cNvPr id="9219" name="Заголовок 4">
            <a:extLst>
              <a:ext uri="{FF2B5EF4-FFF2-40B4-BE49-F238E27FC236}">
                <a16:creationId xmlns:a16="http://schemas.microsoft.com/office/drawing/2014/main" id="{57FBE717-D145-44B3-B48F-18E4479D6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463" y="217488"/>
            <a:ext cx="9147175" cy="938212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Ресурсы для закрепления, контроля и самоконтроля</a:t>
            </a:r>
          </a:p>
        </p:txBody>
      </p:sp>
      <p:sp>
        <p:nvSpPr>
          <p:cNvPr id="9220" name="Номер слайда 1">
            <a:extLst>
              <a:ext uri="{FF2B5EF4-FFF2-40B4-BE49-F238E27FC236}">
                <a16:creationId xmlns:a16="http://schemas.microsoft.com/office/drawing/2014/main" id="{28525580-A7FC-4623-B981-A62292ACC03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FCBF15E-C242-4730-BF92-2FD34EE7BA37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Рисунок 2">
            <a:extLst>
              <a:ext uri="{FF2B5EF4-FFF2-40B4-BE49-F238E27FC236}">
                <a16:creationId xmlns:a16="http://schemas.microsoft.com/office/drawing/2014/main" id="{62169CE0-B9AC-4999-9A25-B536BA94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2" y="1012824"/>
            <a:ext cx="2987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4">
            <a:extLst>
              <a:ext uri="{FF2B5EF4-FFF2-40B4-BE49-F238E27FC236}">
                <a16:creationId xmlns:a16="http://schemas.microsoft.com/office/drawing/2014/main" id="{0A197E4D-5219-4BFC-8101-5293B374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2520949"/>
            <a:ext cx="31384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>
            <a:extLst>
              <a:ext uri="{FF2B5EF4-FFF2-40B4-BE49-F238E27FC236}">
                <a16:creationId xmlns:a16="http://schemas.microsoft.com/office/drawing/2014/main" id="{69554D33-A58F-4E27-A883-ACF73097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597276"/>
            <a:ext cx="32305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9">
            <a:extLst>
              <a:ext uri="{FF2B5EF4-FFF2-40B4-BE49-F238E27FC236}">
                <a16:creationId xmlns:a16="http://schemas.microsoft.com/office/drawing/2014/main" id="{451F449C-A9F7-46DF-BAC0-18807E1A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4622800"/>
            <a:ext cx="2743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F4B9D-816C-4D76-9CC5-931A0995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Что есть в цифровой библиотеке 1С:Образование?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976711-C546-4CE7-B3BA-F42264BF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630"/>
            <a:ext cx="10515600" cy="3123756"/>
          </a:xfrm>
        </p:spPr>
        <p:txBody>
          <a:bodyPr/>
          <a:lstStyle/>
          <a:p>
            <a:r>
              <a:rPr lang="ru-RU" dirty="0"/>
              <a:t>Интерактивные карты (история, география, окружающий мир)</a:t>
            </a:r>
          </a:p>
          <a:p>
            <a:r>
              <a:rPr lang="ru-RU" dirty="0"/>
              <a:t>Интерактивные задания и тренажеры (физика, химия, биология, математика)</a:t>
            </a:r>
          </a:p>
          <a:p>
            <a:r>
              <a:rPr lang="ru-RU" dirty="0"/>
              <a:t>Интерактивные тесты (история, биология, обществознание, русский язык, математика и другие предметы)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B4751C-BE53-48FF-9AE7-5B472FBF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D5C52-FF62-4730-8820-79318868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Типы уроков по ФГОС</a:t>
            </a:r>
            <a:endParaRPr lang="ru-RU" sz="3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D195AF-89C8-4394-8C5E-91B181A5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536FF52-FCA8-4CA3-AB93-AD133F22C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929528"/>
              </p:ext>
            </p:extLst>
          </p:nvPr>
        </p:nvGraphicFramePr>
        <p:xfrm>
          <a:off x="452176" y="1416818"/>
          <a:ext cx="11374734" cy="472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3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B9AC-9830-4F47-80A1-4E2BAC96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 чем преимущество цифрового интерактивного задания?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273EF-67A0-494C-8762-C5D774B2F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061" y="160234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учителя</a:t>
            </a:r>
          </a:p>
          <a:p>
            <a:r>
              <a:rPr lang="ru-RU" dirty="0"/>
              <a:t>Удобное хранение и редактирование</a:t>
            </a:r>
          </a:p>
          <a:p>
            <a:r>
              <a:rPr lang="ru-RU" dirty="0"/>
              <a:t>Вариативность использования в разных ситуациях</a:t>
            </a:r>
          </a:p>
          <a:p>
            <a:r>
              <a:rPr lang="ru-RU" dirty="0"/>
              <a:t>Экономия бумаги и </a:t>
            </a:r>
            <a:r>
              <a:rPr lang="ru-RU" dirty="0" err="1"/>
              <a:t>картриждей</a:t>
            </a:r>
            <a:r>
              <a:rPr lang="ru-RU" dirty="0"/>
              <a:t> для принтера (распечатке – нет </a:t>
            </a:r>
            <a:r>
              <a:rPr lang="ru-RU" dirty="0">
                <a:sym typeface="Wingdings" panose="05000000000000000000" pitchFamily="2" charset="2"/>
              </a:rPr>
              <a:t>)</a:t>
            </a:r>
            <a:endParaRPr lang="ru-RU" dirty="0"/>
          </a:p>
          <a:p>
            <a:r>
              <a:rPr lang="ru-RU" dirty="0"/>
              <a:t>Снижение трудозатрат за счет автопроверки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8A60C7-8417-44FB-8344-6ABDBAC6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234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ученика </a:t>
            </a:r>
          </a:p>
          <a:p>
            <a:r>
              <a:rPr lang="ru-RU" dirty="0"/>
              <a:t>Доступ к заданиям в любом месте и с любого устройства (при наличии сети интернет)</a:t>
            </a:r>
          </a:p>
          <a:p>
            <a:r>
              <a:rPr lang="ru-RU" dirty="0"/>
              <a:t>Возможность многократного выполнения, получения подсказок и реакций</a:t>
            </a:r>
          </a:p>
          <a:p>
            <a:r>
              <a:rPr lang="ru-RU" dirty="0"/>
              <a:t>Самоконтроль за счет автопроверки</a:t>
            </a:r>
          </a:p>
          <a:p>
            <a:r>
              <a:rPr lang="ru-RU" dirty="0"/>
              <a:t>Объективность оценивания результата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7C5970-CE35-42FD-B6BB-6A90FDF4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8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8B25-25CA-4D7B-8A56-CB418A42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Где узнать больше?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9A574-E1D0-4550-AAF8-5E93098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D1812-FF24-4A9F-9AB6-56A5B337044D}"/>
              </a:ext>
            </a:extLst>
          </p:cNvPr>
          <p:cNvSpPr txBox="1"/>
          <p:nvPr/>
        </p:nvSpPr>
        <p:spPr>
          <a:xfrm>
            <a:off x="3048838" y="617168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https://obrazovanie.1c.ru/education/monitoring/guidance/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73A8E-851F-4BDE-8AEC-2F1B74AC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11" y="998280"/>
            <a:ext cx="6143778" cy="50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7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12265</TotalTime>
  <Words>909</Words>
  <Application>Microsoft Office PowerPoint</Application>
  <PresentationFormat>Широкоэкранный</PresentationFormat>
  <Paragraphs>102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Организация практических занятий с использованием цифровых учебных материалов</vt:lpstr>
      <vt:lpstr>Облачная система «1С:Образование»</vt:lpstr>
      <vt:lpstr>Возможности для организации учебного процесса </vt:lpstr>
      <vt:lpstr>Учебные пособия «1С:Школа» - основа  цифровой Библиотеки «1С:Образование»</vt:lpstr>
      <vt:lpstr>Ресурсы для закрепления, контроля и самоконтроля</vt:lpstr>
      <vt:lpstr>Что есть в цифровой библиотеке 1С:Образование? </vt:lpstr>
      <vt:lpstr>Типы уроков по ФГОС</vt:lpstr>
      <vt:lpstr>В чем преимущество цифрового интерактивного задания?</vt:lpstr>
      <vt:lpstr>Где узнать больше?</vt:lpstr>
      <vt:lpstr>Как подключиться к системе «1С:Образование»</vt:lpstr>
      <vt:lpstr>Обучение пользователей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281</cp:revision>
  <dcterms:created xsi:type="dcterms:W3CDTF">2018-08-08T13:50:28Z</dcterms:created>
  <dcterms:modified xsi:type="dcterms:W3CDTF">2022-04-21T13:21:36Z</dcterms:modified>
</cp:coreProperties>
</file>