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429" r:id="rId3"/>
    <p:sldId id="305" r:id="rId4"/>
    <p:sldId id="356" r:id="rId5"/>
    <p:sldId id="457" r:id="rId6"/>
    <p:sldId id="1078" r:id="rId7"/>
    <p:sldId id="460" r:id="rId8"/>
    <p:sldId id="1077" r:id="rId9"/>
    <p:sldId id="278" r:id="rId10"/>
    <p:sldId id="462" r:id="rId11"/>
    <p:sldId id="1075" r:id="rId12"/>
    <p:sldId id="31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806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brazovanie.1c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573833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Обновленная библиотека учебных материалов системы "1С:Образование"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 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9A7C6-27E4-4B9B-803E-67BA925C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kern="0" dirty="0">
                <a:solidFill>
                  <a:srgbClr val="FF0000"/>
                </a:solidFill>
              </a:rPr>
              <a:t>Как начать работу с системой?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4254AA-1830-440D-AD0C-13A6D8445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67" y="1020507"/>
            <a:ext cx="7294286" cy="377954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8ECF00-5390-492A-89F9-8CFCDFF2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DFC469-5E06-4377-935C-6C7CF4CE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900" y="3181558"/>
            <a:ext cx="6002100" cy="3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3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8CF3E-7EE0-4035-BD5F-E300AF4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57" y="198671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kern="0" dirty="0">
                <a:solidFill>
                  <a:srgbClr val="FF0000"/>
                </a:solidFill>
              </a:rPr>
              <a:t>Обучение пользователей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2F356-7B3A-4D83-B6E6-19629DDB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875"/>
            <a:ext cx="7064375" cy="4769264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2800" kern="0" dirty="0">
                <a:solidFill>
                  <a:srgbClr val="FF0000"/>
                </a:solidFill>
              </a:rPr>
              <a:t>Новый курс повышения квалификации в Учебном центре № 1 фирмы «1С»:</a:t>
            </a:r>
            <a:br>
              <a:rPr lang="ru-RU" sz="2800" kern="0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Futura PT Demi" panose="020B0604020202020204" pitchFamily="34" charset="-52"/>
              </a:rPr>
              <a:t>ак</a:t>
            </a:r>
            <a:r>
              <a:rPr lang="ru-RU" kern="1200" dirty="0">
                <a:latin typeface="Futura PT Demi" panose="020B0604020202020204" pitchFamily="34" charset="-52"/>
              </a:rPr>
              <a:t>. часов установленного образца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Низкая стоимость курса: 490 рублей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EDAF6-765B-4C57-BDA9-F1A6B8E69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93" y="1432753"/>
            <a:ext cx="3158572" cy="3150514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F690AE32-CF58-4575-8FCD-A6B41380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6" y="3922479"/>
            <a:ext cx="2738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5120" y="1016793"/>
            <a:ext cx="4558748" cy="4824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Включена:</a:t>
            </a:r>
          </a:p>
          <a:p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63" y="1280625"/>
            <a:ext cx="5701998" cy="46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454999" y="250267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1С:Образование: </a:t>
            </a:r>
            <a:br>
              <a:rPr lang="ru-RU" altLang="ru-RU" sz="2600" kern="0" dirty="0">
                <a:solidFill>
                  <a:srgbClr val="FF0000"/>
                </a:solidFill>
              </a:rPr>
            </a:br>
            <a:r>
              <a:rPr lang="ru-RU" altLang="ru-RU" sz="2600" kern="0" dirty="0">
                <a:solidFill>
                  <a:srgbClr val="FF0000"/>
                </a:solidFill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40" y="0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6693739" y="3856368"/>
            <a:ext cx="391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hlinkClick r:id="rId4"/>
              </a:rPr>
              <a:t>http://obrazovanie.1c.ru/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490" y="1051311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/>
          <a:lstStyle/>
          <a:p>
            <a:r>
              <a:rPr lang="ru-RU" altLang="ru-RU" sz="2400" kern="0" dirty="0">
                <a:solidFill>
                  <a:srgbClr val="FF0000"/>
                </a:solidFill>
              </a:rPr>
              <a:t>Учебные пособия «1С:Школа» - основа </a:t>
            </a:r>
            <a:br>
              <a:rPr lang="ru-RU" altLang="ru-RU" sz="2400" kern="0" dirty="0">
                <a:solidFill>
                  <a:srgbClr val="FF0000"/>
                </a:solidFill>
              </a:rPr>
            </a:br>
            <a:r>
              <a:rPr lang="ru-RU" altLang="ru-RU" sz="2400" kern="0" dirty="0">
                <a:solidFill>
                  <a:srgbClr val="FF0000"/>
                </a:solidFill>
              </a:rPr>
              <a:t>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32384" y="1228649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7" y="4828789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523875" indent="-342900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FF0000"/>
              </a:solidFill>
              <a:latin typeface="Futura PT Demi" charset="0"/>
            </a:endParaRPr>
          </a:p>
          <a:p>
            <a:pPr marL="523875" indent="-342900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 настоящее время учебные материалы проходят верификацию в рамках проекта «Цифровой образовательный контент»</a:t>
            </a:r>
            <a:endParaRPr lang="en-US" altLang="ru-RU" dirty="0"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9" y="260734"/>
            <a:ext cx="8001255" cy="565178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Типы электронных ресурсов в составе учебных пособий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361738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3E8791-069D-4349-8F3F-AF15D4F4F0AE}"/>
              </a:ext>
            </a:extLst>
          </p:cNvPr>
          <p:cNvSpPr txBox="1"/>
          <p:nvPr/>
        </p:nvSpPr>
        <p:spPr>
          <a:xfrm>
            <a:off x="274758" y="5200872"/>
            <a:ext cx="6965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«Цифровая библиотека сервиса «1С:Образование» содержит широкий выбор учебных материалов по основным предметам для разных уровней обучения» (из отзыва директора МБОУ СОШ № 1 г. Анапы С.Н. Носенко).</a:t>
            </a:r>
          </a:p>
        </p:txBody>
      </p:sp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446D-46CB-4D6D-A92F-75350E28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Новые учебные и методические  материалы в составе цифровой библиотеки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70D4D-C2E1-4D45-92E0-813A68388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Биология, 4-11 класс. Виртуальные лаборатории</a:t>
            </a:r>
          </a:p>
          <a:p>
            <a:r>
              <a:rPr lang="ru-RU" dirty="0"/>
              <a:t>Обновленные материалы для подготовки к ЕГЭ по математике (задачи №№ 9, 10 </a:t>
            </a:r>
            <a:r>
              <a:rPr lang="ru-RU"/>
              <a:t>и итоговый тест)</a:t>
            </a:r>
            <a:endParaRPr lang="ru-RU" dirty="0"/>
          </a:p>
          <a:p>
            <a:r>
              <a:rPr lang="ru-RU" dirty="0"/>
              <a:t>Литературное чтение, 1-4 класс, аудиокниги</a:t>
            </a:r>
          </a:p>
          <a:p>
            <a:r>
              <a:rPr lang="ru-RU" dirty="0"/>
              <a:t>Виртуальные уроки по русскому языку (встроены в курсы для 5-7 классов. 26 уроков)</a:t>
            </a:r>
          </a:p>
          <a:p>
            <a:r>
              <a:rPr lang="ru-RU" dirty="0"/>
              <a:t>Методические рекомендации по использованию разных типов учебных материалов на занятии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1EBB5F-AEE4-4311-9E66-37A1EF5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6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64" y="220533"/>
            <a:ext cx="8406814" cy="565178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Возможности для организации учебного процесса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B74FD7-8CAD-4F7D-A3FA-4F5926E4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718" y="1855788"/>
            <a:ext cx="2335227" cy="2079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B3903F-B97A-40B9-A231-52807E691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114" y="2091552"/>
            <a:ext cx="1838325" cy="1295400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E31F4FDC-D561-4564-8A51-54F9FB863AFC}"/>
              </a:ext>
            </a:extLst>
          </p:cNvPr>
          <p:cNvSpPr txBox="1">
            <a:spLocks/>
          </p:cNvSpPr>
          <p:nvPr/>
        </p:nvSpPr>
        <p:spPr>
          <a:xfrm>
            <a:off x="29349" y="1280877"/>
            <a:ext cx="7697833" cy="4056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dirty="0"/>
              <a:t>Доступ учителей и учащихся к цифровой библиотеке ресурсов через интернет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Инструменты для создания авторских учебных материалов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Ориентированная на школу система администрирования пользователей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Отчеты о деятельности пользователей и оценка качества образования</a:t>
            </a:r>
          </a:p>
          <a:p>
            <a:endParaRPr lang="ru-RU" altLang="ru-RU" dirty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425070-9CF1-49BA-8876-70F66A064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038" y="3053508"/>
            <a:ext cx="2684680" cy="2284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85D566-EE3E-479E-940A-371C59ECE920}"/>
              </a:ext>
            </a:extLst>
          </p:cNvPr>
          <p:cNvSpPr txBox="1"/>
          <p:nvPr/>
        </p:nvSpPr>
        <p:spPr>
          <a:xfrm>
            <a:off x="177282" y="5413996"/>
            <a:ext cx="11254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«Сервис «1С:Образование» может быть использован в организациях общего образования как для обучения в дистанционной форме, так и для поддержки очного процесса обучения содержательной работой с электронными образовательными ресурсами различного дидактического назначения» (из отзыва заместителя директора по УВР МБОУ «Гимназия № 13» г. Аргуна Т.М. Забалуевой).</a:t>
            </a:r>
          </a:p>
        </p:txBody>
      </p:sp>
    </p:spTree>
    <p:extLst>
      <p:ext uri="{BB962C8B-B14F-4D97-AF65-F5344CB8AC3E}">
        <p14:creationId xmlns:p14="http://schemas.microsoft.com/office/powerpoint/2010/main" val="164659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96" y="222446"/>
            <a:ext cx="7486521" cy="937924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Интеграция с сервисами для проведения онлайн-занятий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2142" y="2096045"/>
            <a:ext cx="6290641" cy="3432174"/>
          </a:xfrm>
        </p:spPr>
        <p:txBody>
          <a:bodyPr/>
          <a:lstStyle/>
          <a:p>
            <a:r>
              <a:rPr lang="en-US" dirty="0"/>
              <a:t>Zoom</a:t>
            </a:r>
          </a:p>
          <a:p>
            <a:r>
              <a:rPr lang="en-US" dirty="0"/>
              <a:t>Skype</a:t>
            </a:r>
            <a:endParaRPr lang="ru-RU" dirty="0"/>
          </a:p>
          <a:p>
            <a:r>
              <a:rPr lang="en-US" dirty="0"/>
              <a:t>Microsoft Teams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Сферум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/>
              <a:t>Любой сервис, предоставляющий доступ по ссылке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139" y="8472518"/>
            <a:ext cx="3656471" cy="486683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defPPr>
              <a:defRPr lang="ru-RU"/>
            </a:defPPr>
            <a:lvl1pPr marL="0" algn="r" defTabSz="1218804" rtl="0" eaLnBrk="1" latinLnBrk="0" hangingPunct="1">
              <a:defRPr sz="1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6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8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09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1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893005" y="-5382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9762" y="-470284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2115" y="-3179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pic>
        <p:nvPicPr>
          <p:cNvPr id="2056" name="Picture 8" descr="zoom-video-conferencing-logo-7bde38062e4a0eaf7432215c95ccc38a – Клуб ИТ  Директоров Дальнего Восто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25" y="1700747"/>
            <a:ext cx="2797022" cy="103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7408" y="-143359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9761" y="8994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2113" y="161347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951" y="2558646"/>
            <a:ext cx="1182348" cy="135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Как пользоваться программой MS Teams — подробное руководст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94" y="2429982"/>
            <a:ext cx="1748366" cy="174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Сферум на ICT.Mos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12" y="3514794"/>
            <a:ext cx="1500995" cy="15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1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9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9922</TotalTime>
  <Words>819</Words>
  <Application>Microsoft Office PowerPoint</Application>
  <PresentationFormat>Широкоэкранный</PresentationFormat>
  <Paragraphs>86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Futura PT Demi</vt:lpstr>
      <vt:lpstr>Times New Roman</vt:lpstr>
      <vt:lpstr>Тема Office</vt:lpstr>
      <vt:lpstr>Обновленная библиотека учебных материалов системы "1С:Образование"</vt:lpstr>
      <vt:lpstr>Презентация PowerPoint</vt:lpstr>
      <vt:lpstr>1С:Образование:  основные возможности для обучения в цифровой образовательной среде</vt:lpstr>
      <vt:lpstr>Учебные пособия «1С:Школа» - основа  цифровой Библиотеки «1С:Образование»</vt:lpstr>
      <vt:lpstr>Типы электронных ресурсов в составе учебных пособий</vt:lpstr>
      <vt:lpstr>Новые учебные и методические  материалы в составе цифровой библиотеки</vt:lpstr>
      <vt:lpstr>Возможности для организации учебного процесса </vt:lpstr>
      <vt:lpstr>Интеграция с сервисами для проведения онлайн-занятий</vt:lpstr>
      <vt:lpstr>Как подключиться к системе «1С:Образование»</vt:lpstr>
      <vt:lpstr>Как начать работу с системой?</vt:lpstr>
      <vt:lpstr>Обучение пользователей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246</cp:revision>
  <dcterms:created xsi:type="dcterms:W3CDTF">2018-08-08T13:50:28Z</dcterms:created>
  <dcterms:modified xsi:type="dcterms:W3CDTF">2022-02-04T10:12:48Z</dcterms:modified>
</cp:coreProperties>
</file>